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0060E3-B835-41FF-9A82-5AE14157D802}" type="datetimeFigureOut">
              <a:rPr lang="ru-RU" smtClean="0"/>
              <a:t>03.03.2022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BBC40-6EE1-403E-A22C-6D6EDFB666F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BBC40-6EE1-403E-A22C-6D6EDFB666FF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ru-RU" sz="1800" b="1" dirty="0" smtClean="0"/>
              <a:t>При нападении (угрозе нападения) животных, </a:t>
            </a:r>
            <a:r>
              <a:rPr lang="ru-RU" sz="1800" b="1" dirty="0" smtClean="0"/>
              <a:t>рекомендуется использовать простейшие приемы самообороны</a:t>
            </a:r>
            <a:r>
              <a:rPr lang="ru-RU" sz="1800" dirty="0" smtClean="0"/>
              <a:t>: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1504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ru-RU" sz="4400" b="1" dirty="0" smtClean="0">
                <a:latin typeface="+mj-lt"/>
                <a:ea typeface="Batang" pitchFamily="18" charset="-127"/>
                <a:cs typeface="Arial" pitchFamily="34" charset="0"/>
              </a:rPr>
              <a:t>Для того чтобы побороть страх и волнение, собаку нужно воспринимать не как животное, а как человека маленького роста, у которого есть острые зубы.</a:t>
            </a:r>
          </a:p>
          <a:p>
            <a:pPr lvl="0">
              <a:lnSpc>
                <a:spcPct val="170000"/>
              </a:lnSpc>
            </a:pPr>
            <a:r>
              <a:rPr lang="ru-RU" sz="4400" b="1" dirty="0" smtClean="0">
                <a:latin typeface="+mj-lt"/>
                <a:cs typeface="Arial" pitchFamily="34" charset="0"/>
              </a:rPr>
              <a:t>Не пытайтесь бежать от собаки, повернитесь к ней лицом, примите устойчивое положение, не допускайте захода собаки сбоку и ее прохода вам за спину.</a:t>
            </a:r>
          </a:p>
          <a:p>
            <a:pPr lvl="0">
              <a:lnSpc>
                <a:spcPct val="170000"/>
              </a:lnSpc>
            </a:pPr>
            <a:r>
              <a:rPr lang="ru-RU" sz="4400" b="1" dirty="0" smtClean="0">
                <a:latin typeface="+mj-lt"/>
                <a:cs typeface="Arial" pitchFamily="34" charset="0"/>
              </a:rPr>
              <a:t>Согните ноги, сведите колени к центру, максимально прикрывая от укусов паховую область.</a:t>
            </a:r>
          </a:p>
          <a:p>
            <a:pPr lvl="0">
              <a:lnSpc>
                <a:spcPct val="170000"/>
              </a:lnSpc>
            </a:pPr>
            <a:r>
              <a:rPr lang="ru-RU" sz="4400" b="1" dirty="0" smtClean="0">
                <a:latin typeface="+mj-lt"/>
                <a:cs typeface="Arial" pitchFamily="34" charset="0"/>
              </a:rPr>
              <a:t>Используйте для защиты все средства вплоть до камней и песка (куртку, сумку, портфель, зонтик и т. п.).</a:t>
            </a:r>
          </a:p>
          <a:p>
            <a:pPr lvl="0">
              <a:lnSpc>
                <a:spcPct val="170000"/>
              </a:lnSpc>
            </a:pPr>
            <a:r>
              <a:rPr lang="ru-RU" sz="4400" b="1" dirty="0" smtClean="0">
                <a:latin typeface="+mj-lt"/>
                <a:cs typeface="Arial" pitchFamily="34" charset="0"/>
              </a:rPr>
              <a:t>Если вблизи имеется укрытие или дерево, медленно отступайте к нему спиной, не делайте резких движений.</a:t>
            </a:r>
          </a:p>
          <a:p>
            <a:pPr lvl="0">
              <a:lnSpc>
                <a:spcPct val="170000"/>
              </a:lnSpc>
            </a:pPr>
            <a:r>
              <a:rPr lang="ru-RU" sz="4400" b="1" dirty="0" smtClean="0">
                <a:latin typeface="+mj-lt"/>
                <a:cs typeface="Arial" pitchFamily="34" charset="0"/>
              </a:rPr>
              <a:t>Некоторые собаки ведут себя неуверенно, когда теряют хозяина из вида. Поэтому есть смысл отвлечь собаку в подъезд дома, за угол и т. п., где ее проще нейтрализовать.</a:t>
            </a:r>
          </a:p>
          <a:p>
            <a:pPr lvl="0">
              <a:lnSpc>
                <a:spcPct val="170000"/>
              </a:lnSpc>
            </a:pPr>
            <a:r>
              <a:rPr lang="ru-RU" sz="4400" b="1" dirty="0" smtClean="0">
                <a:latin typeface="+mj-lt"/>
                <a:cs typeface="Arial" pitchFamily="34" charset="0"/>
              </a:rPr>
              <a:t>Сев на корточки, спрятав руки и пригнув голову к коленям, можно сбить с толку агрессивно настроенную собаку. Положение на коленях с прижатыми к груди руками и опущенной головой также успокаивает собаку. Животное обычно не трогает человека, лежащего без движения на спине или лицом вниз. </a:t>
            </a:r>
            <a:r>
              <a:rPr lang="ru-RU" sz="4400" b="1" i="1" dirty="0" smtClean="0">
                <a:latin typeface="+mj-lt"/>
                <a:cs typeface="Arial" pitchFamily="34" charset="0"/>
              </a:rPr>
              <a:t>Приемы пассивной защиты не рекомендуется применять при столкновении со специально дрессированной собакой.</a:t>
            </a:r>
            <a:endParaRPr lang="ru-RU" sz="4400" b="1" dirty="0" smtClean="0">
              <a:latin typeface="+mj-lt"/>
              <a:cs typeface="Arial" pitchFamily="34" charset="0"/>
            </a:endParaRPr>
          </a:p>
          <a:p>
            <a:pPr lvl="0">
              <a:lnSpc>
                <a:spcPct val="170000"/>
              </a:lnSpc>
            </a:pPr>
            <a:r>
              <a:rPr lang="ru-RU" sz="4400" b="1" dirty="0" smtClean="0">
                <a:latin typeface="+mj-lt"/>
                <a:cs typeface="Arial" pitchFamily="34" charset="0"/>
              </a:rPr>
              <a:t>Руки при защите от собаки должны быть расслаблены и готовы к действию. Предплечья желательно обмотать одеждой. Движения руками должны быть круговыми и желательно в плоскости, перпендикулярной линии атаки собаки. Исходное положение рук должно быть вертикальным.</a:t>
            </a:r>
          </a:p>
          <a:p>
            <a:pPr lvl="0">
              <a:lnSpc>
                <a:spcPct val="170000"/>
              </a:lnSpc>
            </a:pPr>
            <a:r>
              <a:rPr lang="ru-RU" sz="4400" b="1" dirty="0" smtClean="0">
                <a:latin typeface="+mj-lt"/>
                <a:cs typeface="Arial" pitchFamily="34" charset="0"/>
              </a:rPr>
              <a:t>Если вы сбиты на землю, не допускайте животное к шее. В такие моменты не опирайтесь руками о землю. Для этого необходимо научиться вставать на ноги очень быстро и без помощи рук.</a:t>
            </a:r>
          </a:p>
          <a:p>
            <a:pPr lvl="0">
              <a:lnSpc>
                <a:spcPct val="170000"/>
              </a:lnSpc>
            </a:pPr>
            <a:r>
              <a:rPr lang="ru-RU" sz="4400" b="1" dirty="0" smtClean="0">
                <a:latin typeface="+mj-lt"/>
                <a:cs typeface="Arial" pitchFamily="34" charset="0"/>
              </a:rPr>
              <a:t>Решающую роль в победе над нападающей собакой играют фиксирующие захваты. К их числу относятся захваты под челюсть в районе скулы, за нижнюю челюсть с прижатием языка собаки пальцами, за уши двумя руками, за горло собаки спереди двумя руками.</a:t>
            </a:r>
          </a:p>
          <a:p>
            <a:pPr>
              <a:buNone/>
            </a:pPr>
            <a:endParaRPr lang="ru-RU" b="1" dirty="0"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208</Words>
  <PresentationFormat>Экран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При нападении (угрозе нападения) животных, рекомендуется использовать простейшие приемы самообороны: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случае, если собака нападает, рекомендуется использовать простейшие приемы самообороны: </dc:title>
  <dc:creator>Vet</dc:creator>
  <cp:lastModifiedBy>Vet</cp:lastModifiedBy>
  <cp:revision>2</cp:revision>
  <dcterms:created xsi:type="dcterms:W3CDTF">2022-03-03T07:11:33Z</dcterms:created>
  <dcterms:modified xsi:type="dcterms:W3CDTF">2022-03-03T07:28:01Z</dcterms:modified>
</cp:coreProperties>
</file>