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6" d="100"/>
          <a:sy n="96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F2B-0729-4631-8FD5-B151D67A1268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287-C5C4-4BF3-948E-100130578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4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F2B-0729-4631-8FD5-B151D67A1268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287-C5C4-4BF3-948E-100130578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5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F2B-0729-4631-8FD5-B151D67A1268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287-C5C4-4BF3-948E-100130578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08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F2B-0729-4631-8FD5-B151D67A1268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287-C5C4-4BF3-948E-100130578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F2B-0729-4631-8FD5-B151D67A1268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287-C5C4-4BF3-948E-100130578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5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F2B-0729-4631-8FD5-B151D67A1268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287-C5C4-4BF3-948E-100130578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8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F2B-0729-4631-8FD5-B151D67A1268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287-C5C4-4BF3-948E-100130578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28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F2B-0729-4631-8FD5-B151D67A1268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287-C5C4-4BF3-948E-100130578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70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F2B-0729-4631-8FD5-B151D67A1268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287-C5C4-4BF3-948E-100130578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4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F2B-0729-4631-8FD5-B151D67A1268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287-C5C4-4BF3-948E-100130578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1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F2B-0729-4631-8FD5-B151D67A1268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287-C5C4-4BF3-948E-100130578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4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74F2B-0729-4631-8FD5-B151D67A1268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EB287-C5C4-4BF3-948E-100130578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2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Правила поведения в общественных местах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" y="1690688"/>
            <a:ext cx="5157787" cy="340533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8796"/>
            <a:ext cx="5183188" cy="3457146"/>
          </a:xfrm>
        </p:spPr>
      </p:pic>
    </p:spTree>
    <p:extLst>
      <p:ext uri="{BB962C8B-B14F-4D97-AF65-F5344CB8AC3E}">
        <p14:creationId xmlns:p14="http://schemas.microsoft.com/office/powerpoint/2010/main" val="21861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" y="257552"/>
            <a:ext cx="8341360" cy="62478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488" y="0"/>
            <a:ext cx="1230382" cy="12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1" y="348232"/>
            <a:ext cx="8158480" cy="611089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879" y="0"/>
            <a:ext cx="1230382" cy="12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384889"/>
            <a:ext cx="8331200" cy="62402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96" y="0"/>
            <a:ext cx="896224" cy="8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05051"/>
            <a:ext cx="8371840" cy="6270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488" y="0"/>
            <a:ext cx="1230382" cy="12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36" y="293045"/>
            <a:ext cx="8496530" cy="62601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758" y="0"/>
            <a:ext cx="1230382" cy="12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0" y="331540"/>
            <a:ext cx="8239760" cy="61717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83" y="-139148"/>
            <a:ext cx="1230382" cy="12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842" y="2104373"/>
            <a:ext cx="8029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</a:rPr>
              <a:t>Ваша безопасность </a:t>
            </a:r>
          </a:p>
          <a:p>
            <a:pPr algn="ctr"/>
            <a:r>
              <a:rPr lang="ru-RU" sz="7200" b="1" dirty="0" smtClean="0">
                <a:solidFill>
                  <a:srgbClr val="7030A0"/>
                </a:solidFill>
              </a:rPr>
              <a:t>в ваших руках!</a:t>
            </a:r>
            <a:endParaRPr lang="ru-RU" sz="7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</Words>
  <Application>Microsoft Office PowerPoint</Application>
  <PresentationFormat>Широкоэкранный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Правила поведения в общественных местах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общественных местах</dc:title>
  <dc:creator>Карадимитрова Ю.С.</dc:creator>
  <cp:lastModifiedBy>Карадимитрова Ю.С.</cp:lastModifiedBy>
  <cp:revision>6</cp:revision>
  <dcterms:created xsi:type="dcterms:W3CDTF">2019-05-06T09:41:55Z</dcterms:created>
  <dcterms:modified xsi:type="dcterms:W3CDTF">2019-05-06T11:17:22Z</dcterms:modified>
</cp:coreProperties>
</file>