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12192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  <p:extLst>
    <p:ext uri="{EFAFB233-063F-42B5-8137-9DF3F51BA10A}">
      <p15:sldGuideLst xmlns:p15="http://schemas.microsoft.com/office/powerpoint/2012/main">
        <p15:guide id="1" orient="horz" pos="365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" y="282"/>
      </p:cViewPr>
      <p:guideLst>
        <p:guide orient="horz" pos="3652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7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7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3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7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2253233" name="TextBox 1572253232"/>
          <p:cNvSpPr txBox="1"/>
          <p:nvPr/>
        </p:nvSpPr>
        <p:spPr bwMode="auto">
          <a:xfrm>
            <a:off x="5298759" y="2269693"/>
            <a:ext cx="6259965" cy="1859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200" b="1">
                <a:solidFill>
                  <a:srgbClr val="00B050"/>
                </a:solidFill>
                <a:latin typeface="Cambria"/>
                <a:cs typeface="Cambria"/>
              </a:rPr>
              <a:t>СРОКИ ПРОВЕДЕНИЯ:  </a:t>
            </a:r>
            <a:endParaRPr sz="2000" b="1">
              <a:solidFill>
                <a:schemeClr val="accent1"/>
              </a:solidFill>
              <a:latin typeface="Cambria"/>
              <a:cs typeface="Cambria"/>
            </a:endParaRPr>
          </a:p>
          <a:p>
            <a:pPr algn="l">
              <a:defRPr/>
            </a:pPr>
            <a:r>
              <a:rPr sz="3600" b="1">
                <a:solidFill>
                  <a:schemeClr val="accent1"/>
                </a:solidFill>
                <a:latin typeface="Cambria"/>
                <a:cs typeface="Cambria"/>
              </a:rPr>
              <a:t>22</a:t>
            </a:r>
            <a:r>
              <a:rPr sz="2800" b="1">
                <a:solidFill>
                  <a:schemeClr val="accent1"/>
                </a:solidFill>
                <a:latin typeface="Cambria"/>
                <a:cs typeface="Cambria"/>
              </a:rPr>
              <a:t> </a:t>
            </a:r>
            <a:r>
              <a:rPr lang="ru-RU" sz="22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апреля   </a:t>
            </a:r>
            <a:r>
              <a:rPr lang="ru-RU" sz="2200" b="1" i="0" u="none" strike="noStrike" cap="none" spc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</a:rPr>
              <a:t>– </a:t>
            </a:r>
            <a:r>
              <a:rPr lang="ru-RU" sz="22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  </a:t>
            </a:r>
            <a:r>
              <a:rPr lang="ru-RU" sz="36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22 </a:t>
            </a:r>
            <a:r>
              <a:rPr lang="ru-RU" sz="22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ноября    </a:t>
            </a:r>
            <a:r>
              <a:rPr lang="ru-RU" sz="36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2024</a:t>
            </a:r>
            <a:r>
              <a:rPr lang="ru-RU" sz="22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 года</a:t>
            </a:r>
          </a:p>
          <a:p>
            <a:pPr algn="l">
              <a:defRPr/>
            </a:pPr>
            <a:endParaRPr lang="ru-RU" sz="14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  <a:p>
            <a:pPr>
              <a:defRPr/>
            </a:pPr>
            <a:endParaRPr lang="ru-RU" sz="22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  <a:p>
            <a:pPr>
              <a:defRPr/>
            </a:pPr>
            <a:endParaRPr lang="ru-RU" sz="22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</p:txBody>
      </p:sp>
      <p:sp>
        <p:nvSpPr>
          <p:cNvPr id="883688443" name="TextBox 883688442"/>
          <p:cNvSpPr txBox="1"/>
          <p:nvPr/>
        </p:nvSpPr>
        <p:spPr bwMode="auto">
          <a:xfrm>
            <a:off x="5298759" y="4120155"/>
            <a:ext cx="6781315" cy="124850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lnSpc>
                <a:spcPct val="114999"/>
              </a:lnSpc>
              <a:defRPr/>
            </a:pPr>
            <a:r>
              <a:rPr lang="ru-RU" sz="2200" b="1" i="0" u="none" strike="noStrike" cap="none" spc="0">
                <a:solidFill>
                  <a:srgbClr val="00B050"/>
                </a:solidFill>
                <a:latin typeface="Cambria"/>
                <a:ea typeface="Cambria"/>
                <a:cs typeface="Cambria"/>
              </a:rPr>
              <a:t>ТЕМА АКЦИИ:    </a:t>
            </a:r>
            <a:r>
              <a:rPr lang="ru-RU" sz="2200" b="1" i="0" u="none" strike="noStrike" cap="none" spc="0">
                <a:solidFill>
                  <a:schemeClr val="accent1"/>
                </a:solidFill>
                <a:latin typeface="Cambria"/>
                <a:ea typeface="Cambria"/>
                <a:cs typeface="Cambria"/>
              </a:rPr>
              <a:t>  Сохранение водных ресурсов</a:t>
            </a:r>
          </a:p>
          <a:p>
            <a:pPr lvl="0" algn="l">
              <a:lnSpc>
                <a:spcPct val="114999"/>
              </a:lnSpc>
              <a:defRPr/>
            </a:pPr>
            <a:endParaRPr sz="22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  <a:p>
            <a:pPr lvl="0" algn="l">
              <a:lnSpc>
                <a:spcPct val="114999"/>
              </a:lnSpc>
              <a:defRPr/>
            </a:pPr>
            <a:r>
              <a:rPr lang="ru-RU" sz="2200" b="1" i="0" u="none" strike="noStrike" cap="none" spc="0">
                <a:solidFill>
                  <a:srgbClr val="00B050"/>
                </a:solidFill>
                <a:latin typeface="Cambria"/>
                <a:ea typeface="Cambria"/>
                <a:cs typeface="Cambria"/>
              </a:rPr>
              <a:t>ДЕВИЗ АКЦИИ:</a:t>
            </a:r>
            <a:r>
              <a:rPr lang="ru-RU" sz="2000" b="1" i="0" u="none" strike="noStrike" cap="none" spc="0">
                <a:solidFill>
                  <a:schemeClr val="accent1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ru-RU" sz="2200" b="1" i="0" u="none" strike="noStrike" cap="none" spc="0">
                <a:solidFill>
                  <a:schemeClr val="accent1"/>
                </a:solidFill>
                <a:latin typeface="Cambria"/>
                <a:ea typeface="Cambria"/>
                <a:cs typeface="Cambria"/>
              </a:rPr>
              <a:t>   Сохраним планету вместе!</a:t>
            </a:r>
            <a:endParaRPr sz="22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</p:txBody>
      </p:sp>
      <p:pic>
        <p:nvPicPr>
          <p:cNvPr id="1670014756" name="Рисунок 1670014755"/>
          <p:cNvPicPr>
            <a:picLocks noChangeAspect="1"/>
          </p:cNvPicPr>
          <p:nvPr/>
        </p:nvPicPr>
        <p:blipFill>
          <a:blip r:embed="rId2"/>
          <a:srcRect l="8538" t="5403" r="7543" b="4504"/>
          <a:stretch/>
        </p:blipFill>
        <p:spPr bwMode="auto">
          <a:xfrm>
            <a:off x="1415824" y="2543082"/>
            <a:ext cx="3449344" cy="2691043"/>
          </a:xfrm>
          <a:prstGeom prst="rect">
            <a:avLst/>
          </a:prstGeom>
        </p:spPr>
      </p:pic>
      <p:sp>
        <p:nvSpPr>
          <p:cNvPr id="906879613" name="TextBox 906879612"/>
          <p:cNvSpPr txBox="1"/>
          <p:nvPr/>
        </p:nvSpPr>
        <p:spPr bwMode="auto">
          <a:xfrm>
            <a:off x="1739489" y="280756"/>
            <a:ext cx="9814555" cy="1737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0486" lvl="0" indent="0" algn="ctr">
              <a:defRPr/>
            </a:pPr>
            <a:r>
              <a:rPr lang="ru-RU" sz="36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XXI</a:t>
            </a:r>
            <a:r>
              <a:rPr sz="36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 </a:t>
            </a:r>
          </a:p>
          <a:p>
            <a:pPr marL="90486" lvl="0" indent="0" algn="ctr">
              <a:defRPr/>
            </a:pPr>
            <a:r>
              <a:rPr lang="ru-RU" sz="36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Международная экологическая акция </a:t>
            </a:r>
            <a:endParaRPr sz="36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  <a:p>
            <a:pPr marL="90486" lvl="0" indent="0" algn="ctr">
              <a:defRPr/>
            </a:pPr>
            <a:r>
              <a:rPr lang="ru-RU" sz="36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«СПАСТИ И СОХРАНИТЬ»</a:t>
            </a:r>
            <a:endParaRPr sz="36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6388555" name="TextBox 1816388554"/>
          <p:cNvSpPr txBox="1"/>
          <p:nvPr/>
        </p:nvSpPr>
        <p:spPr bwMode="auto">
          <a:xfrm>
            <a:off x="1259245" y="1121708"/>
            <a:ext cx="10630947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0486" lvl="0" indent="0" algn="ctr">
              <a:defRPr/>
            </a:pPr>
            <a:r>
              <a:rPr lang="ru-RU" sz="28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XXI</a:t>
            </a:r>
            <a:r>
              <a:rPr sz="28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 </a:t>
            </a:r>
            <a:endParaRPr lang="ru-RU" sz="28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  <a:p>
            <a:pPr marL="90486" lvl="0" indent="0" algn="ctr">
              <a:defRPr/>
            </a:pPr>
            <a:r>
              <a:rPr lang="ru-RU" sz="28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Международная экологическая акция </a:t>
            </a:r>
          </a:p>
          <a:p>
            <a:pPr marL="90486" lvl="0" indent="0" algn="ctr">
              <a:defRPr/>
            </a:pPr>
            <a:r>
              <a:rPr lang="ru-RU" sz="2800" b="1" i="0" u="none" strike="noStrike" cap="none" spc="0">
                <a:solidFill>
                  <a:schemeClr val="accent1"/>
                </a:solidFill>
                <a:latin typeface="Cambria"/>
                <a:cs typeface="Cambria"/>
              </a:rPr>
              <a:t>«СПАСТИ И СОХРАНИТЬ»</a:t>
            </a:r>
            <a:endParaRPr sz="2800" b="1" i="0" u="none" strike="noStrike" cap="none" spc="0">
              <a:solidFill>
                <a:schemeClr val="accent1"/>
              </a:solidFill>
              <a:latin typeface="Cambria"/>
              <a:cs typeface="Cambria"/>
            </a:endParaRPr>
          </a:p>
        </p:txBody>
      </p:sp>
      <p:pic>
        <p:nvPicPr>
          <p:cNvPr id="175079231" name="Picture 6"/>
          <p:cNvPicPr>
            <a:picLocks noGrp="1" noChangeAspect="1"/>
          </p:cNvPicPr>
          <p:nvPr/>
        </p:nvPicPr>
        <p:blipFill>
          <a:blip r:embed="rId2"/>
          <a:srcRect l="14547" t="22510" r="16482" b="23968"/>
          <a:stretch/>
        </p:blipFill>
        <p:spPr bwMode="auto">
          <a:xfrm>
            <a:off x="407368" y="3429000"/>
            <a:ext cx="2921533" cy="20162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10288971" name="Рисунок 1010288970"/>
          <p:cNvPicPr>
            <a:picLocks noChangeAspect="1"/>
          </p:cNvPicPr>
          <p:nvPr/>
        </p:nvPicPr>
        <p:blipFill>
          <a:blip r:embed="rId3"/>
          <a:srcRect l="4090" t="8055" r="2105" b="10947"/>
          <a:stretch/>
        </p:blipFill>
        <p:spPr bwMode="auto">
          <a:xfrm>
            <a:off x="3412502" y="2719791"/>
            <a:ext cx="5547974" cy="31924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71867990" name="Picture 3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065513" y="3429000"/>
            <a:ext cx="2936265" cy="20162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01" y="2719791"/>
            <a:ext cx="5723048" cy="3192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262967"/>
            <a:ext cx="2913661" cy="2182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23" y="3429000"/>
            <a:ext cx="2939819" cy="2204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41</Words>
  <Application>Microsoft Office PowerPoint</Application>
  <DocSecurity>0</DocSecurity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Cambria</vt:lpstr>
      <vt:lpstr>Century Schoolbook</vt:lpstr>
      <vt:lpstr>Trebuchet MS</vt:lpstr>
      <vt:lpstr>Corner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Международная экологическая акция «Спасти и сохранить»</dc:title>
  <dc:subject/>
  <dc:creator>Гах</dc:creator>
  <cp:keywords/>
  <dc:description/>
  <cp:lastModifiedBy>Титкова Наталья Ивановна</cp:lastModifiedBy>
  <cp:revision>754</cp:revision>
  <dcterms:created xsi:type="dcterms:W3CDTF">2014-03-24T06:26:00Z</dcterms:created>
  <dcterms:modified xsi:type="dcterms:W3CDTF">2024-04-17T07:28:13Z</dcterms:modified>
  <cp:category/>
  <dc:identifier/>
  <cp:contentStatus/>
  <dc:language/>
  <cp:version/>
</cp:coreProperties>
</file>