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6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8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2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5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8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9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1DBF-8E8C-4A25-ADAB-73FA6448920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9C94-9BE0-4876-B149-0FA35248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267" y="1418231"/>
            <a:ext cx="6786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NewRoman"/>
              </a:rPr>
              <a:t>Как оставить отзыв о работе учреждения на официальном сайте </a:t>
            </a:r>
            <a:r>
              <a:rPr lang="ru-RU" sz="2800" b="1" dirty="0">
                <a:solidFill>
                  <a:srgbClr val="002060"/>
                </a:solidFill>
                <a:latin typeface="TimesNewRoman"/>
              </a:rPr>
              <a:t>для размещения информации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NewRoman"/>
              </a:rPr>
              <a:t>о государственных (муниципальных) учреждениях (www.bus.gov.ru)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49" y="228600"/>
            <a:ext cx="6981826" cy="8763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Заполнить форму, указав контактные данные для направления ответа учреждения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11" r="13375"/>
          <a:stretch/>
        </p:blipFill>
        <p:spPr>
          <a:xfrm>
            <a:off x="1200149" y="1266825"/>
            <a:ext cx="6886575" cy="4924425"/>
          </a:xfrm>
        </p:spPr>
      </p:pic>
    </p:spTree>
    <p:extLst>
      <p:ext uri="{BB962C8B-B14F-4D97-AF65-F5344CB8AC3E}">
        <p14:creationId xmlns:p14="http://schemas.microsoft.com/office/powerpoint/2010/main" val="1154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29" y="477673"/>
            <a:ext cx="7314396" cy="12419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NewRoman"/>
              </a:rPr>
              <a:t>1. </a:t>
            </a:r>
            <a:r>
              <a:rPr lang="ru-RU" sz="2800" dirty="0">
                <a:solidFill>
                  <a:srgbClr val="002060"/>
                </a:solidFill>
                <a:latin typeface="TimesNewRoman"/>
              </a:rPr>
              <a:t>Для того чтобы </a:t>
            </a:r>
            <a:r>
              <a:rPr lang="ru-RU" sz="2800" dirty="0" smtClean="0">
                <a:solidFill>
                  <a:srgbClr val="002060"/>
                </a:solidFill>
                <a:latin typeface="TimesNewRoman"/>
              </a:rPr>
              <a:t>оставить отзыв об учреждении необходимо</a:t>
            </a:r>
            <a:r>
              <a:rPr lang="ru-RU" sz="2800" dirty="0">
                <a:solidFill>
                  <a:srgbClr val="002060"/>
                </a:solidFill>
                <a:latin typeface="TimesNewRoman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329" y="2039665"/>
            <a:ext cx="6885771" cy="57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поиска набрать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bus.gov.ru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бас гов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6" t="11033" r="28238" b="66438"/>
          <a:stretch/>
        </p:blipFill>
        <p:spPr>
          <a:xfrm>
            <a:off x="772329" y="2830004"/>
            <a:ext cx="7714446" cy="19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327546"/>
            <a:ext cx="7600950" cy="1602854"/>
          </a:xfrm>
        </p:spPr>
        <p:txBody>
          <a:bodyPr>
            <a:noAutofit/>
          </a:bodyPr>
          <a:lstStyle/>
          <a:p>
            <a:pPr marL="257175" indent="-257175">
              <a:spcBef>
                <a:spcPts val="75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Выбрать сайт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размещения информации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государственных (муниципальных) учреждениях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5" r="1148" b="4046"/>
          <a:stretch/>
        </p:blipFill>
        <p:spPr>
          <a:xfrm>
            <a:off x="771525" y="1930400"/>
            <a:ext cx="7248525" cy="44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04" y="252550"/>
            <a:ext cx="7353300" cy="7750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Выбрать регион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86" b="4488"/>
          <a:stretch/>
        </p:blipFill>
        <p:spPr>
          <a:xfrm>
            <a:off x="750704" y="1113337"/>
            <a:ext cx="7353300" cy="517207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19662" y="1553882"/>
            <a:ext cx="1533525" cy="256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546041" y="1659965"/>
            <a:ext cx="380596" cy="580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417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890" y="127221"/>
            <a:ext cx="7052807" cy="9367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или город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2" t="9730" r="17059" b="24469"/>
          <a:stretch/>
        </p:blipFill>
        <p:spPr>
          <a:xfrm>
            <a:off x="1160890" y="1187529"/>
            <a:ext cx="6933538" cy="489521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5916336" y="3308346"/>
            <a:ext cx="380596" cy="5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5279842" y="5319428"/>
            <a:ext cx="380596" cy="5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728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156754"/>
            <a:ext cx="7003598" cy="10711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поиска набрать наименование организации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9" t="9280" r="4843" b="14951"/>
          <a:stretch/>
        </p:blipFill>
        <p:spPr>
          <a:xfrm>
            <a:off x="1045028" y="1370061"/>
            <a:ext cx="6879771" cy="46544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6686849" y="3258943"/>
            <a:ext cx="505495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Овал 5"/>
          <p:cNvSpPr/>
          <p:nvPr/>
        </p:nvSpPr>
        <p:spPr>
          <a:xfrm>
            <a:off x="2257425" y="3171825"/>
            <a:ext cx="2867025" cy="3047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72250" y="4129419"/>
            <a:ext cx="229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ниже выбрать интересующее учреждение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6206871" y="3958738"/>
            <a:ext cx="45719" cy="68503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62175" y="4129419"/>
            <a:ext cx="3819525" cy="6521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19950" cy="10382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Открыть страницу учреждения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48" b="3831"/>
          <a:stretch/>
        </p:blipFill>
        <p:spPr>
          <a:xfrm>
            <a:off x="971550" y="1438276"/>
            <a:ext cx="72199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04775"/>
            <a:ext cx="7667625" cy="904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кнопку«Оставить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отзыв»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279" r="4479" b="7732"/>
          <a:stretch/>
        </p:blipFill>
        <p:spPr>
          <a:xfrm>
            <a:off x="733425" y="1123949"/>
            <a:ext cx="7591425" cy="479107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4700858" y="1560212"/>
            <a:ext cx="277589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Овал 6"/>
          <p:cNvSpPr/>
          <p:nvPr/>
        </p:nvSpPr>
        <p:spPr>
          <a:xfrm>
            <a:off x="4410075" y="1779016"/>
            <a:ext cx="904875" cy="306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01" y="148046"/>
            <a:ext cx="8616769" cy="111877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Для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Вам необходимо войти, используя регистрационную запись на Едином портале Гос. услуг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401" y="1979705"/>
            <a:ext cx="3947924" cy="36887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481" y="1971493"/>
            <a:ext cx="4114689" cy="369693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6200000">
            <a:off x="3726819" y="3249161"/>
            <a:ext cx="410782" cy="13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324249" y="5478626"/>
            <a:ext cx="276375" cy="673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176401" y="1671411"/>
            <a:ext cx="919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8481" y="1671411"/>
            <a:ext cx="779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</a:p>
        </p:txBody>
      </p:sp>
    </p:spTree>
    <p:extLst>
      <p:ext uri="{BB962C8B-B14F-4D97-AF65-F5344CB8AC3E}">
        <p14:creationId xmlns:p14="http://schemas.microsoft.com/office/powerpoint/2010/main" val="27279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117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TimesNewRoman</vt:lpstr>
      <vt:lpstr>Тема Office</vt:lpstr>
      <vt:lpstr>Презентация PowerPoint</vt:lpstr>
      <vt:lpstr>1. Для того чтобы оставить отзыв об учреждении необходимо:</vt:lpstr>
      <vt:lpstr>2. Выбрать сайт для размещения информации о государственных (муниципальных) учреждениях www.bus.gov.ru </vt:lpstr>
      <vt:lpstr>2. Выбрать регион</vt:lpstr>
      <vt:lpstr>3. Выбрать район или город</vt:lpstr>
      <vt:lpstr>4. В строке поиска набрать наименование организации</vt:lpstr>
      <vt:lpstr>5. Открыть страницу учреждения</vt:lpstr>
      <vt:lpstr>6. Выбрать кнопку«Оставить отзыв»</vt:lpstr>
      <vt:lpstr>7. Для продолжения Вам необходимо войти, используя регистрационную запись на Едином портале Гос. услуг</vt:lpstr>
      <vt:lpstr>8. Заполнить форму, указав контактные данные для направления ответа учреждения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Зузлова Наталья Владимировна</dc:creator>
  <cp:lastModifiedBy>Майер Танзиля Фиркатовна</cp:lastModifiedBy>
  <cp:revision>53</cp:revision>
  <dcterms:created xsi:type="dcterms:W3CDTF">2019-10-10T04:48:37Z</dcterms:created>
  <dcterms:modified xsi:type="dcterms:W3CDTF">2020-03-16T09:52:42Z</dcterms:modified>
</cp:coreProperties>
</file>