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89" r:id="rId3"/>
    <p:sldId id="300" r:id="rId4"/>
    <p:sldId id="299" r:id="rId5"/>
    <p:sldId id="278" r:id="rId6"/>
    <p:sldId id="270" r:id="rId7"/>
    <p:sldId id="281" r:id="rId8"/>
    <p:sldId id="293" r:id="rId9"/>
    <p:sldId id="298" r:id="rId10"/>
    <p:sldId id="273" r:id="rId11"/>
    <p:sldId id="291" r:id="rId12"/>
    <p:sldId id="272" r:id="rId13"/>
    <p:sldId id="297" r:id="rId14"/>
    <p:sldId id="290" r:id="rId15"/>
    <p:sldId id="292" r:id="rId16"/>
    <p:sldId id="262" r:id="rId17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00"/>
    <a:srgbClr val="FF00FF"/>
    <a:srgbClr val="FF0066"/>
    <a:srgbClr val="B51B40"/>
    <a:srgbClr val="E4EDF8"/>
    <a:srgbClr val="DBDE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16" autoAdjust="0"/>
  </p:normalViewPr>
  <p:slideViewPr>
    <p:cSldViewPr>
      <p:cViewPr>
        <p:scale>
          <a:sx n="89" d="100"/>
          <a:sy n="89" d="100"/>
        </p:scale>
        <p:origin x="-2274" y="-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1.28\&#1044;&#1086;&#1082;&#1091;&#1084;&#1077;&#1085;&#1090;&#1099;\&#1054;&#1073;&#1097;&#1072;&#1103;\&#1059;&#1055;&#1056;&#1040;&#1042;&#1051;&#1045;&#1053;&#1048;&#1045;%20&#1069;&#1050;&#1054;&#1053;&#1054;&#1052;&#1048;&#1050;&#1048;\&#1043;&#1091;&#1083;&#1103;&#1077;&#1074;&#1072;%20&#1053;.&#1040;\&#1076;&#1080;&#1072;&#1075;&#1088;&#1072;&#1084;&#1084;&#1072;%20&#1087;&#1088;&#1086;&#1080;&#1079;&#1074;&#1086;&#1076;&#1089;&#1090;&#1074;&#1086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b="0">
                <a:latin typeface="Century Gothic" pitchFamily="34" charset="0"/>
              </a:defRPr>
            </a:pPr>
            <a:r>
              <a:rPr lang="ru-RU" b="0" u="sng" dirty="0">
                <a:solidFill>
                  <a:schemeClr val="tx2"/>
                </a:solidFill>
                <a:latin typeface="Century Gothic" pitchFamily="34" charset="0"/>
              </a:rPr>
              <a:t>СТРУКТУРА</a:t>
            </a:r>
            <a:r>
              <a:rPr lang="ru-RU" b="0" u="sng" baseline="0" dirty="0">
                <a:solidFill>
                  <a:schemeClr val="tx2"/>
                </a:solidFill>
                <a:latin typeface="Century Gothic" pitchFamily="34" charset="0"/>
              </a:rPr>
              <a:t> ПРОМЫШЛЕННОГО ПРОИЗВОДСТВА</a:t>
            </a:r>
            <a:endParaRPr lang="ru-RU" b="0" u="sng" dirty="0">
              <a:solidFill>
                <a:schemeClr val="tx2"/>
              </a:solidFill>
              <a:latin typeface="Century Gothic" pitchFamily="34" charset="0"/>
            </a:endParaRPr>
          </a:p>
        </c:rich>
      </c:tx>
      <c:layout>
        <c:manualLayout>
          <c:xMode val="edge"/>
          <c:yMode val="edge"/>
          <c:x val="0.38325397288209856"/>
          <c:y val="2.3485341848875959E-2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Лист1!#REF!</c:f>
              <c:strCache>
                <c:ptCount val="1"/>
                <c:pt idx="0">
                  <c:v>#REF!</c:v>
                </c:pt>
              </c:strCache>
            </c:strRef>
          </c:tx>
          <c:dLbls>
            <c:dLbl>
              <c:idx val="0"/>
              <c:layout>
                <c:manualLayout>
                  <c:x val="-0.11749900939801892"/>
                  <c:y val="0.1040651771320464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  <a:latin typeface="Century Gothic" pitchFamily="34" charset="0"/>
                      </a:defRPr>
                    </a:pPr>
                    <a:r>
                      <a:rPr lang="en-US" sz="1600" b="1" dirty="0" smtClean="0">
                        <a:solidFill>
                          <a:schemeClr val="bg1"/>
                        </a:solidFill>
                        <a:latin typeface="Century Gothic" pitchFamily="34" charset="0"/>
                      </a:rPr>
                      <a:t>3</a:t>
                    </a:r>
                    <a:r>
                      <a:rPr lang="ru-RU" sz="1600" b="1" dirty="0" smtClean="0">
                        <a:solidFill>
                          <a:schemeClr val="bg1"/>
                        </a:solidFill>
                        <a:latin typeface="Century Gothic" pitchFamily="34" charset="0"/>
                      </a:rPr>
                      <a:t>0</a:t>
                    </a:r>
                    <a:r>
                      <a:rPr lang="en-US" sz="1600" b="1" dirty="0" smtClean="0">
                        <a:solidFill>
                          <a:schemeClr val="bg1"/>
                        </a:solidFill>
                        <a:latin typeface="Century Gothic" pitchFamily="34" charset="0"/>
                      </a:rPr>
                      <a:t>,8</a:t>
                    </a:r>
                    <a:r>
                      <a:rPr lang="en-US" sz="1600" b="1" dirty="0">
                        <a:solidFill>
                          <a:schemeClr val="bg1"/>
                        </a:solidFill>
                        <a:latin typeface="Century Gothic" pitchFamily="34" charset="0"/>
                      </a:rPr>
                      <a:t>%</a:t>
                    </a:r>
                    <a:r>
                      <a:rPr lang="ru-RU" sz="1400" b="1" dirty="0">
                        <a:solidFill>
                          <a:schemeClr val="bg1"/>
                        </a:solidFill>
                        <a:latin typeface="Century Gothic" pitchFamily="34" charset="0"/>
                      </a:rPr>
                      <a:t>                                                       </a:t>
                    </a:r>
                    <a:r>
                      <a:rPr lang="ru-RU" dirty="0" smtClean="0">
                        <a:solidFill>
                          <a:schemeClr val="bg1"/>
                        </a:solidFill>
                        <a:latin typeface="Century Gothic" pitchFamily="34" charset="0"/>
                      </a:rPr>
                      <a:t>8 958,7</a:t>
                    </a:r>
                    <a:endParaRPr lang="ru-RU" dirty="0">
                      <a:solidFill>
                        <a:schemeClr val="bg1"/>
                      </a:solidFill>
                      <a:latin typeface="Century Gothic" pitchFamily="34" charset="0"/>
                    </a:endParaRPr>
                  </a:p>
                  <a:p>
                    <a:pPr>
                      <a:defRPr>
                        <a:solidFill>
                          <a:schemeClr val="bg1"/>
                        </a:solidFill>
                        <a:latin typeface="Century Gothic" pitchFamily="34" charset="0"/>
                      </a:defRPr>
                    </a:pPr>
                    <a:r>
                      <a:rPr lang="ru-RU" dirty="0">
                        <a:solidFill>
                          <a:schemeClr val="bg1"/>
                        </a:solidFill>
                        <a:latin typeface="Century Gothic" pitchFamily="34" charset="0"/>
                      </a:rPr>
                      <a:t>млн.руб.</a:t>
                    </a:r>
                    <a:endParaRPr lang="en-US" dirty="0">
                      <a:solidFill>
                        <a:schemeClr val="bg1"/>
                      </a:solidFill>
                      <a:latin typeface="Century Gothic" pitchFamily="34" charset="0"/>
                    </a:endParaRPr>
                  </a:p>
                </c:rich>
              </c:tx>
              <c:spPr/>
              <c:showVal val="1"/>
            </c:dLbl>
            <c:dLbl>
              <c:idx val="1"/>
              <c:layout>
                <c:manualLayout>
                  <c:x val="2.6521064202956381E-2"/>
                  <c:y val="-0.15341907435083288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  <a:latin typeface="Century Gothic" pitchFamily="34" charset="0"/>
                      </a:defRPr>
                    </a:pPr>
                    <a:r>
                      <a:rPr lang="en-US" sz="1600" b="1" dirty="0" smtClean="0">
                        <a:solidFill>
                          <a:schemeClr val="bg1"/>
                        </a:solidFill>
                      </a:rPr>
                      <a:t>3</a:t>
                    </a:r>
                    <a:r>
                      <a:rPr lang="ru-RU" sz="1600" b="1" dirty="0" smtClean="0">
                        <a:solidFill>
                          <a:schemeClr val="bg1"/>
                        </a:solidFill>
                      </a:rPr>
                      <a:t>2,6</a:t>
                    </a:r>
                    <a:r>
                      <a:rPr lang="en-US" sz="1600" b="1" dirty="0" smtClean="0">
                        <a:solidFill>
                          <a:schemeClr val="bg1"/>
                        </a:solidFill>
                      </a:rPr>
                      <a:t>%</a:t>
                    </a:r>
                    <a:r>
                      <a:rPr lang="ru-RU" sz="1400" b="1" dirty="0" smtClean="0">
                        <a:solidFill>
                          <a:schemeClr val="bg1"/>
                        </a:solidFill>
                      </a:rPr>
                      <a:t>                                           </a:t>
                    </a:r>
                    <a:r>
                      <a:rPr lang="ru-RU" baseline="0" dirty="0" smtClean="0">
                        <a:solidFill>
                          <a:schemeClr val="bg1"/>
                        </a:solidFill>
                      </a:rPr>
                      <a:t>9 490,8</a:t>
                    </a:r>
                    <a:endParaRPr lang="ru-RU" baseline="0" dirty="0">
                      <a:solidFill>
                        <a:schemeClr val="bg1"/>
                      </a:solidFill>
                    </a:endParaRPr>
                  </a:p>
                  <a:p>
                    <a:pPr>
                      <a:defRPr>
                        <a:solidFill>
                          <a:schemeClr val="bg1"/>
                        </a:solidFill>
                        <a:latin typeface="Century Gothic" pitchFamily="34" charset="0"/>
                      </a:defRPr>
                    </a:pPr>
                    <a:r>
                      <a:rPr lang="ru-RU" baseline="0" dirty="0">
                        <a:solidFill>
                          <a:schemeClr val="bg1"/>
                        </a:solidFill>
                      </a:rPr>
                      <a:t>млн.руб.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Val val="1"/>
            </c:dLbl>
            <c:dLbl>
              <c:idx val="2"/>
              <c:layout>
                <c:manualLayout>
                  <c:x val="0.12489130471594277"/>
                  <c:y val="0.13258003917023126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  <a:latin typeface="Century Gothic" pitchFamily="34" charset="0"/>
                      </a:defRPr>
                    </a:pPr>
                    <a:r>
                      <a:rPr lang="ru-RU" sz="1600" b="1" dirty="0" smtClean="0">
                        <a:solidFill>
                          <a:schemeClr val="bg1"/>
                        </a:solidFill>
                        <a:latin typeface="Century Gothic" pitchFamily="34" charset="0"/>
                      </a:rPr>
                      <a:t>36,6</a:t>
                    </a:r>
                    <a:r>
                      <a:rPr lang="en-US" sz="1600" b="1" dirty="0" smtClean="0">
                        <a:solidFill>
                          <a:schemeClr val="bg1"/>
                        </a:solidFill>
                        <a:latin typeface="Century Gothic" pitchFamily="34" charset="0"/>
                      </a:rPr>
                      <a:t>%</a:t>
                    </a:r>
                    <a:r>
                      <a:rPr lang="ru-RU" sz="1400" b="1" dirty="0" smtClean="0">
                        <a:solidFill>
                          <a:schemeClr val="bg1"/>
                        </a:solidFill>
                        <a:latin typeface="Century Gothic" pitchFamily="34" charset="0"/>
                      </a:rPr>
                      <a:t>                               </a:t>
                    </a:r>
                    <a:r>
                      <a:rPr lang="ru-RU" dirty="0" smtClean="0">
                        <a:solidFill>
                          <a:schemeClr val="bg1"/>
                        </a:solidFill>
                        <a:latin typeface="Century Gothic" pitchFamily="34" charset="0"/>
                      </a:rPr>
                      <a:t>10 632,1</a:t>
                    </a:r>
                    <a:endParaRPr lang="ru-RU" baseline="0" dirty="0">
                      <a:solidFill>
                        <a:schemeClr val="bg1"/>
                      </a:solidFill>
                      <a:latin typeface="Century Gothic" pitchFamily="34" charset="0"/>
                    </a:endParaRPr>
                  </a:p>
                  <a:p>
                    <a:pPr>
                      <a:defRPr>
                        <a:solidFill>
                          <a:schemeClr val="bg1"/>
                        </a:solidFill>
                        <a:latin typeface="Century Gothic" pitchFamily="34" charset="0"/>
                      </a:defRPr>
                    </a:pPr>
                    <a:r>
                      <a:rPr lang="ru-RU" baseline="0" dirty="0">
                        <a:solidFill>
                          <a:schemeClr val="bg1"/>
                        </a:solidFill>
                        <a:latin typeface="Century Gothic" pitchFamily="34" charset="0"/>
                      </a:rPr>
                      <a:t>млн.руб.</a:t>
                    </a:r>
                    <a:endParaRPr lang="en-US" dirty="0">
                      <a:solidFill>
                        <a:schemeClr val="bg1"/>
                      </a:solidFill>
                      <a:latin typeface="Century Gothic" pitchFamily="34" charset="0"/>
                    </a:endParaRPr>
                  </a:p>
                </c:rich>
              </c:tx>
              <c:spPr/>
              <c:showVal val="1"/>
            </c:dLbl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Добыча полезных ископаемых</c:v>
                </c:pt>
                <c:pt idx="1">
                  <c:v>Обрабатывающее производство</c:v>
                </c:pt>
                <c:pt idx="2">
                  <c:v>Производство и распределение электроэнергии, газа и воды</c:v>
                </c:pt>
              </c:strCache>
            </c:strRef>
          </c:cat>
          <c:val>
            <c:numRef>
              <c:f>Лист1!$C$2:$C$4</c:f>
              <c:numCache>
                <c:formatCode>0.0%</c:formatCode>
                <c:ptCount val="3"/>
                <c:pt idx="0">
                  <c:v>0.32800000000000096</c:v>
                </c:pt>
                <c:pt idx="1">
                  <c:v>0.36900000000000038</c:v>
                </c:pt>
                <c:pt idx="2">
                  <c:v>0.30300000000000032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49530045702203535"/>
          <c:y val="0.37915666664714814"/>
          <c:w val="0.48436703994569325"/>
          <c:h val="0.44078904584480644"/>
        </c:manualLayout>
      </c:layout>
      <c:txPr>
        <a:bodyPr/>
        <a:lstStyle/>
        <a:p>
          <a:pPr rtl="0">
            <a:defRPr sz="1200" cap="all" baseline="0">
              <a:latin typeface="Century Gothic" pitchFamily="34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B4C454-45C7-4093-A525-4C4DA0839F39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495DED-88BD-4894-B869-68654B66D0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3179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95DED-88BD-4894-B869-68654B66D02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Наталья\Desktop\ПРЕЗЕНТАЦИЯ ИНВЕСТ\ПЕРЕДНИ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04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5741" y="2060848"/>
            <a:ext cx="87687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400" b="1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r>
              <a:rPr lang="ru-RU" sz="2400" b="1" i="1" dirty="0" smtClean="0">
                <a:solidFill>
                  <a:schemeClr val="tx2"/>
                </a:solidFill>
                <a:latin typeface="Century Gothic" pitchFamily="34" charset="0"/>
              </a:rPr>
              <a:t>Программа </a:t>
            </a:r>
          </a:p>
          <a:p>
            <a:pPr algn="ctr"/>
            <a:r>
              <a:rPr lang="ru-RU" sz="2400" b="1" i="1" dirty="0" smtClean="0">
                <a:solidFill>
                  <a:schemeClr val="tx2"/>
                </a:solidFill>
                <a:latin typeface="Century Gothic" pitchFamily="34" charset="0"/>
              </a:rPr>
              <a:t>комплексного развития социальной инфраструктуры</a:t>
            </a:r>
          </a:p>
          <a:p>
            <a:pPr algn="ctr"/>
            <a:r>
              <a:rPr lang="ru-RU" sz="2400" b="1" i="1" dirty="0" smtClean="0">
                <a:solidFill>
                  <a:schemeClr val="tx2"/>
                </a:solidFill>
                <a:latin typeface="Century Gothic" pitchFamily="34" charset="0"/>
              </a:rPr>
              <a:t> городского округа город Когалым</a:t>
            </a:r>
            <a:endParaRPr lang="ru-RU" sz="2400" i="1" dirty="0">
              <a:solidFill>
                <a:schemeClr val="tx2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93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Users\Наталья\Desktop\ПРЕЗЕНТАЦИЯ ИНВЕСТ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9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88224" y="332656"/>
            <a:ext cx="2324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</a:rPr>
              <a:t>Здравоохранение</a:t>
            </a:r>
            <a:endParaRPr lang="ru-RU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717032"/>
            <a:ext cx="8964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Century Gothic" pitchFamily="34" charset="0"/>
              </a:rPr>
              <a:t>ДЛЯ ОКАЗАНИЯ МЕДИЦИНСКИХ УСЛУГ НА ВЫСОКОМ УРОВНЕ ОСУЩЕСТВЛЯЕТСЯ</a:t>
            </a:r>
            <a:endParaRPr lang="ru-RU" sz="20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9672" y="1268760"/>
            <a:ext cx="49968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ru-RU" sz="2000" b="1" dirty="0" smtClean="0">
                <a:solidFill>
                  <a:schemeClr val="tx2"/>
                </a:solidFill>
                <a:latin typeface="Century Gothic" pitchFamily="34" charset="0"/>
              </a:rPr>
              <a:t>БУ ХМАО – Югры</a:t>
            </a:r>
          </a:p>
          <a:p>
            <a:pPr marL="342900" indent="-342900"/>
            <a:r>
              <a:rPr lang="ru-RU" sz="2000" b="1" dirty="0" smtClean="0">
                <a:solidFill>
                  <a:schemeClr val="tx2"/>
                </a:solidFill>
                <a:latin typeface="Century Gothic" pitchFamily="34" charset="0"/>
              </a:rPr>
              <a:t> «</a:t>
            </a:r>
            <a:r>
              <a:rPr lang="ru-RU" sz="2000" b="1" dirty="0" err="1" smtClean="0">
                <a:solidFill>
                  <a:schemeClr val="tx2"/>
                </a:solidFill>
                <a:latin typeface="Century Gothic" pitchFamily="34" charset="0"/>
              </a:rPr>
              <a:t>Когалымская</a:t>
            </a:r>
            <a:r>
              <a:rPr lang="ru-RU" sz="2000" b="1" dirty="0" smtClean="0">
                <a:solidFill>
                  <a:schemeClr val="tx2"/>
                </a:solidFill>
                <a:latin typeface="Century Gothic" pitchFamily="34" charset="0"/>
              </a:rPr>
              <a:t> городская больница»</a:t>
            </a:r>
            <a:endParaRPr lang="ru-RU" sz="20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36296" y="3068960"/>
            <a:ext cx="14318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ПОСЕЩЕНИЙ </a:t>
            </a:r>
          </a:p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В СМЕНУ</a:t>
            </a:r>
            <a:endParaRPr lang="ru-RU" sz="14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56176" y="3007405"/>
            <a:ext cx="10759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Impact" pitchFamily="34" charset="0"/>
              </a:rPr>
              <a:t>1 598</a:t>
            </a:r>
            <a:endParaRPr lang="ru-RU" sz="16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971600" y="2996952"/>
            <a:ext cx="5040560" cy="57606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0" y="5489937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entury Gothic" pitchFamily="34" charset="0"/>
              </a:rPr>
              <a:t>оказание дополнительных мер социальной поддержки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entury Gothic" pitchFamily="34" charset="0"/>
              </a:rPr>
              <a:t> для привлечения квалифицированных работников 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entury Gothic" pitchFamily="34" charset="0"/>
              </a:rPr>
              <a:t>и молодых специалистов с целью устранения 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entury Gothic" pitchFamily="34" charset="0"/>
              </a:rPr>
              <a:t>сложившегося кадрового дефицита</a:t>
            </a:r>
            <a:endParaRPr lang="ru-RU" sz="16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76456" y="6577607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entury Gothic" pitchFamily="34" charset="0"/>
              </a:rPr>
              <a:t>10</a:t>
            </a:r>
            <a:endParaRPr lang="ru-RU" sz="1400" dirty="0">
              <a:latin typeface="Century Gothic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1600" y="2996952"/>
            <a:ext cx="5112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chemeClr val="bg1"/>
                </a:solidFill>
                <a:latin typeface="Century Gothic" pitchFamily="34" charset="0"/>
              </a:rPr>
              <a:t>ПРОПУСКНАЯ СПОСОБНОСТЬ</a:t>
            </a:r>
          </a:p>
          <a:p>
            <a:r>
              <a:rPr lang="ru-RU" sz="1400" b="1" i="1" dirty="0" smtClean="0">
                <a:solidFill>
                  <a:schemeClr val="bg1"/>
                </a:solidFill>
                <a:latin typeface="Century Gothic" pitchFamily="34" charset="0"/>
              </a:rPr>
              <a:t> АМБУЛАТОРНО-ПОЛИКЛИНИЧЕСКИХ ПОДРАЗДЕЛЕНИЙ</a:t>
            </a:r>
            <a:endParaRPr lang="ru-RU" sz="1400" b="1" i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67744" y="2204864"/>
            <a:ext cx="1784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СТРУКТУРНЫХ </a:t>
            </a:r>
          </a:p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ПОДРАЗДЕЛЕНИЙ</a:t>
            </a:r>
            <a:endParaRPr lang="ru-RU" sz="14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91680" y="2132856"/>
            <a:ext cx="6799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Impact" pitchFamily="34" charset="0"/>
              </a:rPr>
              <a:t>50</a:t>
            </a:r>
            <a:endParaRPr lang="ru-RU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4438853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Century Gothic" pitchFamily="34" charset="0"/>
              </a:rPr>
              <a:t>модернизация и приобретение современного</a:t>
            </a: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Century Gothic" pitchFamily="34" charset="0"/>
              </a:rPr>
              <a:t>высокотехнологического оборудования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522920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Century Gothic" pitchFamily="34" charset="0"/>
              </a:rPr>
              <a:t>развитие системы медицинской профилактики </a:t>
            </a:r>
            <a:endParaRPr lang="ru-RU" dirty="0"/>
          </a:p>
        </p:txBody>
      </p:sp>
      <p:sp>
        <p:nvSpPr>
          <p:cNvPr id="17410" name="AutoShape 2" descr="logo_kog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logo_kog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4" name="Picture 6" descr="Картинки по запросу когалымская больница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24744"/>
            <a:ext cx="1437254" cy="1356370"/>
          </a:xfrm>
          <a:prstGeom prst="rect">
            <a:avLst/>
          </a:prstGeom>
          <a:noFill/>
        </p:spPr>
      </p:pic>
      <p:sp>
        <p:nvSpPr>
          <p:cNvPr id="17416" name="AutoShape 8" descr="Картинки по запросу когалымская больниц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8" name="AutoShape 10" descr="Картинки по запросу когалымская больниц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9" name="Picture 11" descr="C:\Профиль\Desktop\498641651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6067" y="1124744"/>
            <a:ext cx="2208245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Стрелка вправо 41"/>
          <p:cNvSpPr/>
          <p:nvPr/>
        </p:nvSpPr>
        <p:spPr>
          <a:xfrm>
            <a:off x="611560" y="4437112"/>
            <a:ext cx="936104" cy="57606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трелка вправо 42"/>
          <p:cNvSpPr/>
          <p:nvPr/>
        </p:nvSpPr>
        <p:spPr>
          <a:xfrm>
            <a:off x="611560" y="5229200"/>
            <a:ext cx="936104" cy="57606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право 43"/>
          <p:cNvSpPr/>
          <p:nvPr/>
        </p:nvSpPr>
        <p:spPr>
          <a:xfrm>
            <a:off x="611560" y="6021288"/>
            <a:ext cx="936104" cy="576064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Users\Наталья\Desktop\ПРЕЗЕНТАЦИЯ ИНВЕСТ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9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436096" y="332656"/>
            <a:ext cx="3424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</a:rPr>
              <a:t>Социальное обслуживание</a:t>
            </a:r>
            <a:endParaRPr lang="ru-RU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016" y="2276872"/>
            <a:ext cx="3779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Century Gothic" pitchFamily="34" charset="0"/>
              </a:rPr>
              <a:t>ЗАДАЧИ</a:t>
            </a:r>
            <a:endParaRPr lang="ru-RU" sz="20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51720" y="1124744"/>
            <a:ext cx="57054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ru-RU" sz="2000" b="1" dirty="0" smtClean="0">
                <a:solidFill>
                  <a:schemeClr val="tx2"/>
                </a:solidFill>
                <a:latin typeface="Century Gothic" pitchFamily="34" charset="0"/>
              </a:rPr>
              <a:t>БУ ХМАО – Югры</a:t>
            </a:r>
          </a:p>
          <a:p>
            <a:pPr marL="342900" indent="-342900"/>
            <a:r>
              <a:rPr lang="ru-RU" sz="2000" b="1" dirty="0" smtClean="0">
                <a:solidFill>
                  <a:schemeClr val="tx2"/>
                </a:solidFill>
                <a:latin typeface="Century Gothic" pitchFamily="34" charset="0"/>
              </a:rPr>
              <a:t> «Комплексный центр социального </a:t>
            </a:r>
          </a:p>
          <a:p>
            <a:pPr marL="342900" indent="-342900"/>
            <a:r>
              <a:rPr lang="ru-RU" sz="2000" b="1" dirty="0" smtClean="0">
                <a:solidFill>
                  <a:schemeClr val="tx2"/>
                </a:solidFill>
                <a:latin typeface="Century Gothic" pitchFamily="34" charset="0"/>
              </a:rPr>
              <a:t>обслуживания населения – «Жемчужина»</a:t>
            </a:r>
            <a:endParaRPr lang="ru-RU" sz="20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76456" y="6577607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entury Gothic" pitchFamily="34" charset="0"/>
              </a:rPr>
              <a:t>11</a:t>
            </a:r>
            <a:endParaRPr lang="ru-RU" sz="1400" dirty="0">
              <a:latin typeface="Century Gothic" pitchFamily="34" charset="0"/>
            </a:endParaRPr>
          </a:p>
        </p:txBody>
      </p:sp>
      <p:sp>
        <p:nvSpPr>
          <p:cNvPr id="17410" name="AutoShape 2" descr="logo_kog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logo_kog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Картинки по запросу когалымская больниц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8" name="AutoShape 10" descr="Картинки по запросу когалымская больниц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66" name="AutoShape 2" descr="kson86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67" name="Picture 3" descr="C:\Профиль\Desktop\cropped-logotip2.png"/>
          <p:cNvPicPr>
            <a:picLocks noChangeAspect="1" noChangeArrowheads="1"/>
          </p:cNvPicPr>
          <p:nvPr/>
        </p:nvPicPr>
        <p:blipFill>
          <a:blip r:embed="rId3" cstate="print"/>
          <a:srcRect r="65980" b="39521"/>
          <a:stretch>
            <a:fillRect/>
          </a:stretch>
        </p:blipFill>
        <p:spPr bwMode="auto">
          <a:xfrm>
            <a:off x="179512" y="1124744"/>
            <a:ext cx="1944216" cy="1152128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179512" y="2577093"/>
            <a:ext cx="410445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Tx/>
              <a:buChar char="-"/>
            </a:pPr>
            <a:r>
              <a:rPr lang="ru-RU" sz="1500" dirty="0" smtClean="0">
                <a:solidFill>
                  <a:schemeClr val="tx2"/>
                </a:solidFill>
                <a:latin typeface="Century Gothic" pitchFamily="34" charset="0"/>
              </a:rPr>
              <a:t> предоставление социальных услуг</a:t>
            </a:r>
          </a:p>
          <a:p>
            <a:pPr lvl="0"/>
            <a:endParaRPr lang="ru-RU" sz="15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lvl="0">
              <a:buFontTx/>
              <a:buChar char="-"/>
            </a:pPr>
            <a:r>
              <a:rPr lang="ru-RU" sz="1500" dirty="0" smtClean="0">
                <a:solidFill>
                  <a:schemeClr val="tx2"/>
                </a:solidFill>
                <a:latin typeface="Century Gothic" pitchFamily="34" charset="0"/>
              </a:rPr>
              <a:t> осуществление социальной поддержки граждан, находящихся в трудной жизненной ситуации, обратившихся за помощью</a:t>
            </a:r>
          </a:p>
          <a:p>
            <a:pPr lvl="0"/>
            <a:endParaRPr lang="ru-RU" sz="15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lvl="0">
              <a:buFontTx/>
              <a:buChar char="-"/>
            </a:pPr>
            <a:r>
              <a:rPr lang="ru-RU" sz="1500" dirty="0" smtClean="0">
                <a:solidFill>
                  <a:schemeClr val="tx2"/>
                </a:solidFill>
                <a:latin typeface="Century Gothic" pitchFamily="34" charset="0"/>
              </a:rPr>
              <a:t> оказание психолого-педагогической помощи льготным категориям граждан</a:t>
            </a:r>
          </a:p>
          <a:p>
            <a:pPr lvl="0"/>
            <a:endParaRPr lang="ru-RU" sz="15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lvl="0">
              <a:buFontTx/>
              <a:buChar char="-"/>
            </a:pPr>
            <a:r>
              <a:rPr lang="ru-RU" sz="1500" dirty="0" smtClean="0">
                <a:solidFill>
                  <a:schemeClr val="tx2"/>
                </a:solidFill>
                <a:latin typeface="Century Gothic" pitchFamily="34" charset="0"/>
              </a:rPr>
              <a:t> социально-психологическая реабилитация граждан оказавшихся в трудной жизненной ситуации</a:t>
            </a:r>
          </a:p>
          <a:p>
            <a:pPr lvl="0"/>
            <a:endParaRPr lang="ru-RU" sz="15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lvl="0"/>
            <a:r>
              <a:rPr lang="ru-RU" sz="1500" dirty="0" smtClean="0">
                <a:solidFill>
                  <a:schemeClr val="tx2"/>
                </a:solidFill>
                <a:latin typeface="Century Gothic" pitchFamily="34" charset="0"/>
              </a:rPr>
              <a:t>- социальная реабилитация граждан пожилого возраста и инвалидов, улучшение их физического и психологического здоровья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148" name="Picture 4" descr="Картинки по запросу жемчужина когалым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4499992" y="2636912"/>
            <a:ext cx="4428540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Users\Наталья\Desktop\ПРЕЗЕНТАЦИЯ ИНВЕСТ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9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92080" y="332656"/>
            <a:ext cx="3659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</a:rPr>
              <a:t>Физическая культура и спорт</a:t>
            </a:r>
            <a:endParaRPr lang="ru-RU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16335" y="1124744"/>
            <a:ext cx="2922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Century Gothic" pitchFamily="34" charset="0"/>
              </a:rPr>
              <a:t>ТЕКУЩЕЕ СОСТОЯНИЕ</a:t>
            </a:r>
            <a:endParaRPr lang="ru-RU" sz="20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6290" y="4757082"/>
            <a:ext cx="3256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Century Gothic" pitchFamily="34" charset="0"/>
              </a:rPr>
              <a:t>ПЕРСПЕКТИВЫ РАЗВИТИЯ</a:t>
            </a:r>
            <a:endParaRPr lang="ru-RU" sz="20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pic>
        <p:nvPicPr>
          <p:cNvPr id="6146" name="Picture 2" descr="Картинки по запросу ДВОРЕЦ СПОРТА КОГАЛЫМ"/>
          <p:cNvPicPr>
            <a:picLocks noChangeAspect="1" noChangeArrowheads="1"/>
          </p:cNvPicPr>
          <p:nvPr/>
        </p:nvPicPr>
        <p:blipFill>
          <a:blip r:embed="rId3" cstate="print"/>
          <a:srcRect r="22511" b="13437"/>
          <a:stretch>
            <a:fillRect/>
          </a:stretch>
        </p:blipFill>
        <p:spPr bwMode="auto">
          <a:xfrm>
            <a:off x="4860032" y="1484784"/>
            <a:ext cx="2558684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633839" y="1585393"/>
            <a:ext cx="20882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СПОРТИВНЫХ СООРУЖЕНИЙ</a:t>
            </a:r>
            <a:endParaRPr lang="ru-RU" sz="14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1412776"/>
            <a:ext cx="14895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70C0"/>
                </a:solidFill>
                <a:latin typeface="Impact" pitchFamily="34" charset="0"/>
              </a:rPr>
              <a:t>100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ЕД.</a:t>
            </a:r>
            <a:endParaRPr lang="ru-RU" sz="24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9512" y="2751311"/>
            <a:ext cx="25458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- СПОРТИВНЫМИ ЗАЛАМИ</a:t>
            </a:r>
            <a:endParaRPr lang="ru-RU" sz="14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3111351"/>
            <a:ext cx="35445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- ПЛОСКОСТНЫМИ СООРУЖЕНИЯМИ</a:t>
            </a:r>
            <a:endParaRPr lang="ru-RU" sz="14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3933056"/>
            <a:ext cx="2909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solidFill>
                  <a:schemeClr val="tx2"/>
                </a:solidFill>
                <a:latin typeface="Century Gothic" pitchFamily="34" charset="0"/>
              </a:rPr>
              <a:t>ПРОПУСКНАЯ СПОСОБНОСТЬ</a:t>
            </a:r>
            <a:endParaRPr lang="ru-RU" sz="1400" i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4293096"/>
            <a:ext cx="42049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solidFill>
                  <a:schemeClr val="tx2"/>
                </a:solidFill>
                <a:latin typeface="Century Gothic" pitchFamily="34" charset="0"/>
              </a:rPr>
              <a:t>КОЛИЧЕСТВО ЗАНИМАЮЩИХСЯ СПОРТОМ</a:t>
            </a:r>
            <a:endParaRPr lang="ru-RU" sz="1400" i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27784" y="2649686"/>
            <a:ext cx="729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85%</a:t>
            </a:r>
            <a:endParaRPr lang="ru-RU" sz="12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39113" y="3039343"/>
            <a:ext cx="716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40%</a:t>
            </a:r>
            <a:endParaRPr lang="ru-RU" sz="12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59832" y="3831431"/>
            <a:ext cx="899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36,7%</a:t>
            </a:r>
            <a:endParaRPr lang="ru-RU" sz="12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11960" y="4191471"/>
            <a:ext cx="9300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34,3%</a:t>
            </a:r>
            <a:endParaRPr lang="ru-RU" sz="12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95936" y="5426640"/>
            <a:ext cx="511256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  <a:cs typeface="Times New Roman" panose="02020603050405020304" pitchFamily="18" charset="0"/>
              </a:rPr>
              <a:t>- строительство объекта</a:t>
            </a:r>
          </a:p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  <a:cs typeface="Times New Roman" panose="02020603050405020304" pitchFamily="18" charset="0"/>
              </a:rPr>
              <a:t>«Региональный центр спортивной подготовки»</a:t>
            </a:r>
          </a:p>
          <a:p>
            <a:endParaRPr lang="ru-RU" sz="1400" dirty="0" smtClean="0">
              <a:solidFill>
                <a:schemeClr val="tx2"/>
              </a:solidFill>
              <a:latin typeface="Century Gothic" pitchFamily="34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  <a:cs typeface="Times New Roman" panose="02020603050405020304" pitchFamily="18" charset="0"/>
              </a:rPr>
              <a:t>- строительство футбольного стадиона «Открытие»</a:t>
            </a:r>
            <a:endParaRPr lang="ru-RU" sz="14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endParaRPr lang="ru-RU" sz="14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76456" y="6577607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entury Gothic" pitchFamily="34" charset="0"/>
              </a:rPr>
              <a:t>12</a:t>
            </a:r>
            <a:endParaRPr lang="ru-RU" sz="1400" dirty="0">
              <a:latin typeface="Century Gothic" pitchFamily="34" charset="0"/>
            </a:endParaRPr>
          </a:p>
        </p:txBody>
      </p:sp>
      <p:pic>
        <p:nvPicPr>
          <p:cNvPr id="24" name="Picture 2" descr="C:\Профиль\Desktop\Безымянный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996952"/>
            <a:ext cx="2770715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179512" y="3543399"/>
            <a:ext cx="32464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- ПЛАВАТЕЛЬНЫМИ БАССЕЙНАМИ</a:t>
            </a:r>
            <a:endParaRPr lang="ru-RU" sz="14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14339" y="3471391"/>
            <a:ext cx="6815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16%</a:t>
            </a:r>
            <a:endParaRPr lang="ru-RU" sz="12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07504" y="2348880"/>
            <a:ext cx="3168352" cy="319971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7504" y="2348880"/>
            <a:ext cx="31967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chemeClr val="bg1"/>
                </a:solidFill>
                <a:latin typeface="Century Gothic" pitchFamily="34" charset="0"/>
              </a:rPr>
              <a:t>ОБЕСПЕЧЕННОСТЬ К НОРМАТИВУ:</a:t>
            </a:r>
            <a:endParaRPr lang="ru-RU" sz="1400" b="1" i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7" name="Picture 9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5219829"/>
            <a:ext cx="3456384" cy="13775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Users\Наталья\Desktop\ПРЕЗЕНТАЦИЯ ИНВЕСТ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9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92080" y="332656"/>
            <a:ext cx="3659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</a:rPr>
              <a:t>Физическая культура и спорт</a:t>
            </a:r>
            <a:endParaRPr lang="ru-RU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676456" y="6577607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entury Gothic" pitchFamily="34" charset="0"/>
              </a:rPr>
              <a:t>13</a:t>
            </a:r>
            <a:endParaRPr lang="ru-RU" sz="1400" dirty="0">
              <a:latin typeface="Century Gothic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00628" y="1999398"/>
            <a:ext cx="400052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dirty="0" smtClean="0">
                <a:solidFill>
                  <a:schemeClr val="tx2"/>
                </a:solidFill>
                <a:latin typeface="Century Gothic" pitchFamily="34" charset="0"/>
              </a:rPr>
              <a:t>Возможные места размещения объекта:</a:t>
            </a:r>
          </a:p>
          <a:p>
            <a:pPr marL="342900" indent="-342900" algn="just">
              <a:buAutoNum type="arabicPeriod"/>
            </a:pPr>
            <a:r>
              <a:rPr lang="ru-RU" sz="1300" dirty="0" smtClean="0">
                <a:solidFill>
                  <a:schemeClr val="tx2"/>
                </a:solidFill>
                <a:latin typeface="Century Gothic" pitchFamily="34" charset="0"/>
              </a:rPr>
              <a:t>По ул.Прибалтийская (в районе КПУ)</a:t>
            </a:r>
          </a:p>
          <a:p>
            <a:pPr marL="342900" indent="-342900" algn="just">
              <a:buAutoNum type="arabicPeriod"/>
            </a:pPr>
            <a:r>
              <a:rPr lang="ru-RU" sz="1300" dirty="0" smtClean="0">
                <a:solidFill>
                  <a:schemeClr val="tx2"/>
                </a:solidFill>
                <a:latin typeface="Century Gothic" pitchFamily="34" charset="0"/>
              </a:rPr>
              <a:t>По </a:t>
            </a:r>
            <a:r>
              <a:rPr lang="ru-RU" sz="1300" dirty="0" err="1" smtClean="0">
                <a:solidFill>
                  <a:schemeClr val="tx2"/>
                </a:solidFill>
                <a:latin typeface="Century Gothic" pitchFamily="34" charset="0"/>
              </a:rPr>
              <a:t>ул.Сургутское</a:t>
            </a:r>
            <a:r>
              <a:rPr lang="ru-RU" sz="1300" dirty="0" smtClean="0">
                <a:solidFill>
                  <a:schemeClr val="tx2"/>
                </a:solidFill>
                <a:latin typeface="Century Gothic" pitchFamily="34" charset="0"/>
              </a:rPr>
              <a:t> шоссе (за АЗС «ЛУКОЙЛ» и СТО)</a:t>
            </a:r>
          </a:p>
          <a:p>
            <a:pPr marL="342900" indent="-342900" algn="just">
              <a:buAutoNum type="arabicPeriod"/>
            </a:pPr>
            <a:r>
              <a:rPr lang="ru-RU" sz="1300" dirty="0" smtClean="0">
                <a:solidFill>
                  <a:schemeClr val="tx2"/>
                </a:solidFill>
                <a:latin typeface="Century Gothic" pitchFamily="34" charset="0"/>
              </a:rPr>
              <a:t>По ул.Дружбы народов (напротив трёх 16-этажных домов)</a:t>
            </a:r>
          </a:p>
          <a:p>
            <a:pPr marL="342900" indent="-342900" algn="just">
              <a:buAutoNum type="arabicPeriod"/>
            </a:pPr>
            <a:r>
              <a:rPr lang="ru-RU" sz="1300" dirty="0" smtClean="0">
                <a:solidFill>
                  <a:schemeClr val="tx2"/>
                </a:solidFill>
                <a:latin typeface="Century Gothic" pitchFamily="34" charset="0"/>
              </a:rPr>
              <a:t>В районе СКК «Галактика» по пр.Нефтяников</a:t>
            </a:r>
          </a:p>
          <a:p>
            <a:pPr marL="342900" indent="-342900" algn="just">
              <a:buAutoNum type="arabicPeriod"/>
            </a:pPr>
            <a:endParaRPr lang="en-US" sz="14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endParaRPr lang="en-US" sz="14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r>
              <a:rPr lang="ru-RU" sz="1300" dirty="0" smtClean="0">
                <a:solidFill>
                  <a:schemeClr val="tx2"/>
                </a:solidFill>
                <a:latin typeface="Century Gothic" pitchFamily="34" charset="0"/>
              </a:rPr>
              <a:t>Архитектурный облик здания повторяет черты существующего стадиона «Открытие Арена», г.Москва.</a:t>
            </a:r>
            <a:endParaRPr lang="ru-RU" sz="13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5688" y="1268760"/>
            <a:ext cx="88583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 smtClean="0">
                <a:solidFill>
                  <a:srgbClr val="0070C0"/>
                </a:solidFill>
                <a:latin typeface="Impact" pitchFamily="34" charset="0"/>
              </a:rPr>
              <a:t>Строительство футбольного стадиона «Открытие»</a:t>
            </a:r>
            <a:endParaRPr lang="ru-RU" sz="3000" dirty="0">
              <a:solidFill>
                <a:srgbClr val="0070C0"/>
              </a:solidFill>
              <a:latin typeface="Impact" pitchFamily="34" charset="0"/>
            </a:endParaRPr>
          </a:p>
        </p:txBody>
      </p:sp>
      <p:pic>
        <p:nvPicPr>
          <p:cNvPr id="34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1480"/>
          <a:stretch/>
        </p:blipFill>
        <p:spPr bwMode="auto">
          <a:xfrm>
            <a:off x="6715140" y="4642604"/>
            <a:ext cx="2320372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5" name="Picture 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5000628" y="5642736"/>
            <a:ext cx="2214578" cy="88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6" name="Picture 2" descr="C:\Users\LaishevcevVS\Desktop\когалым\Когалым2 — копия — коп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999398"/>
            <a:ext cx="4714876" cy="450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Users\Наталья\Desktop\ПРЕЗЕНТАЦИЯ ИНВЕСТ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9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697795" y="332656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</a:rPr>
              <a:t>Культура</a:t>
            </a:r>
            <a:endParaRPr lang="ru-RU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16335" y="1124744"/>
            <a:ext cx="2922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Century Gothic" pitchFamily="34" charset="0"/>
              </a:rPr>
              <a:t>ТЕКУЩЕЕ СОСТОЯНИЕ</a:t>
            </a:r>
            <a:endParaRPr lang="ru-RU" sz="20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6290" y="4571836"/>
            <a:ext cx="3256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Century Gothic" pitchFamily="34" charset="0"/>
              </a:rPr>
              <a:t>ПЕРСПЕКТИВЫ РАЗВИТИЯ</a:t>
            </a:r>
            <a:endParaRPr lang="ru-RU" sz="20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1680048"/>
            <a:ext cx="20882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УЧРЕЖДЕНИЯ </a:t>
            </a:r>
          </a:p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КУЛЬТУРЫ</a:t>
            </a:r>
            <a:endParaRPr lang="ru-RU" sz="14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360" y="1507431"/>
            <a:ext cx="4860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70C0"/>
                </a:solidFill>
                <a:latin typeface="Impact" pitchFamily="34" charset="0"/>
              </a:rPr>
              <a:t>3</a:t>
            </a:r>
            <a:endParaRPr lang="ru-RU" sz="44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2361654"/>
            <a:ext cx="497443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МАУ «КДЦ «АРТ-Праздник»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МБУ «Централизованная библиотечная система»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МБУ «Музейно-выстовачный центр»</a:t>
            </a:r>
            <a:endParaRPr lang="ru-RU" sz="14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pic>
        <p:nvPicPr>
          <p:cNvPr id="5122" name="Picture 2" descr="Картинки по запросу арт праздник КОГАЛЫМ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1124744"/>
            <a:ext cx="1460646" cy="1460646"/>
          </a:xfrm>
          <a:prstGeom prst="rect">
            <a:avLst/>
          </a:prstGeom>
          <a:noFill/>
        </p:spPr>
      </p:pic>
      <p:pic>
        <p:nvPicPr>
          <p:cNvPr id="5124" name="Picture 4" descr="Главна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420888"/>
            <a:ext cx="2921291" cy="947913"/>
          </a:xfrm>
          <a:prstGeom prst="rect">
            <a:avLst/>
          </a:prstGeom>
          <a:noFill/>
        </p:spPr>
      </p:pic>
      <p:pic>
        <p:nvPicPr>
          <p:cNvPr id="5126" name="Picture 6" descr="http://www.museumkogalym.ru/sites/all/themes/museum_theme/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3717032"/>
            <a:ext cx="3258364" cy="57606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23528" y="3585790"/>
            <a:ext cx="42418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- КУЛЬТУРНО-ДОСУГОВЫМИ УЧРЕЖДЕНИЯМИ</a:t>
            </a:r>
            <a:endParaRPr lang="ru-RU" sz="14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3528" y="3945830"/>
            <a:ext cx="3667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- ОБЩЕДОСТУПНЫМИ БИБЛИОТЕКАМИ</a:t>
            </a:r>
            <a:endParaRPr lang="ru-RU" sz="14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3528" y="4263479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- МУЗЕЯМИ</a:t>
            </a:r>
            <a:endParaRPr lang="ru-RU" sz="14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23186" y="3471391"/>
            <a:ext cx="724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33%</a:t>
            </a:r>
            <a:endParaRPr lang="ru-RU" sz="12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23528" y="3212976"/>
            <a:ext cx="3168352" cy="319971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3851920" y="3831431"/>
            <a:ext cx="683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75%</a:t>
            </a:r>
            <a:endParaRPr lang="ru-RU" sz="12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03648" y="4149080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50%</a:t>
            </a:r>
            <a:endParaRPr lang="ru-RU" sz="12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5157192"/>
            <a:ext cx="916629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latin typeface="Century Gothic" pitchFamily="34" charset="0"/>
              </a:rPr>
              <a:t>В перспективе мы планируем сохранить сеть учреждений в сфере культуры 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entury Gothic" pitchFamily="34" charset="0"/>
              </a:rPr>
              <a:t>и искусства, проводить мероприятия по совершенствованию </a:t>
            </a:r>
            <a:r>
              <a:rPr lang="ru-RU" sz="1600" dirty="0" err="1" smtClean="0">
                <a:solidFill>
                  <a:schemeClr val="tx2"/>
                </a:solidFill>
                <a:latin typeface="Century Gothic" pitchFamily="34" charset="0"/>
              </a:rPr>
              <a:t>досуговой</a:t>
            </a:r>
            <a:r>
              <a:rPr lang="ru-RU" sz="1600" dirty="0" smtClean="0">
                <a:solidFill>
                  <a:schemeClr val="tx2"/>
                </a:solidFill>
                <a:latin typeface="Century Gothic" pitchFamily="34" charset="0"/>
              </a:rPr>
              <a:t> деятельности,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entury Gothic" pitchFamily="34" charset="0"/>
              </a:rPr>
              <a:t>возрождать народные промыслы и ремесла, увеличивать фонды библиотек и 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entury Gothic" pitchFamily="34" charset="0"/>
              </a:rPr>
              <a:t>музейно-выставочного центра</a:t>
            </a:r>
            <a:endParaRPr lang="ru-RU" sz="16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76456" y="6577607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entury Gothic" pitchFamily="34" charset="0"/>
              </a:rPr>
              <a:t>14</a:t>
            </a:r>
            <a:endParaRPr lang="ru-RU" sz="1400" dirty="0">
              <a:latin typeface="Century Gothic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528" y="3212976"/>
            <a:ext cx="31470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>
                <a:solidFill>
                  <a:schemeClr val="bg1"/>
                </a:solidFill>
                <a:latin typeface="Century Gothic" pitchFamily="34" charset="0"/>
              </a:rPr>
              <a:t>ОБЕСПЕЧЕННОСТЬ К НОРМАТИВУ:</a:t>
            </a:r>
            <a:endParaRPr lang="ru-RU" sz="1400" b="1" i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627785" y="1897087"/>
            <a:ext cx="20882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  <a:latin typeface="Century Gothic" pitchFamily="34" charset="0"/>
              </a:rPr>
              <a:t>ОБЪЕКТОВ</a:t>
            </a:r>
            <a:endParaRPr lang="ru-RU" sz="14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53577" y="1507431"/>
            <a:ext cx="4058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70C0"/>
                </a:solidFill>
                <a:latin typeface="Impact" pitchFamily="34" charset="0"/>
              </a:rPr>
              <a:t>7</a:t>
            </a:r>
            <a:endParaRPr lang="ru-RU" sz="4400" dirty="0">
              <a:solidFill>
                <a:srgbClr val="0070C0"/>
              </a:solidFill>
              <a:latin typeface="Impact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Users\Наталья\Desktop\ПРЕЗЕНТАЦИЯ ИНВЕСТ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9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99992" y="332656"/>
            <a:ext cx="4171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</a:rPr>
              <a:t>Целевые индикаторы программы</a:t>
            </a:r>
            <a:endParaRPr lang="ru-RU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76456" y="6577607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entury Gothic" pitchFamily="34" charset="0"/>
              </a:rPr>
              <a:t>15</a:t>
            </a:r>
            <a:endParaRPr lang="ru-RU" sz="1400" dirty="0">
              <a:latin typeface="Century Gothic" pitchFamily="34" charset="0"/>
            </a:endParaRP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179514" y="1052736"/>
          <a:ext cx="8712970" cy="538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18"/>
                <a:gridCol w="648072"/>
                <a:gridCol w="648072"/>
                <a:gridCol w="648072"/>
                <a:gridCol w="576064"/>
                <a:gridCol w="576064"/>
                <a:gridCol w="648072"/>
                <a:gridCol w="720080"/>
                <a:gridCol w="720080"/>
                <a:gridCol w="648076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Наименование индикатора</a:t>
                      </a:r>
                      <a:endParaRPr lang="ru-RU" sz="1000" dirty="0">
                        <a:solidFill>
                          <a:schemeClr val="bg1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2016</a:t>
                      </a:r>
                      <a:endParaRPr lang="ru-RU" sz="1000" dirty="0">
                        <a:solidFill>
                          <a:schemeClr val="bg1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1000" dirty="0">
                        <a:solidFill>
                          <a:schemeClr val="bg1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1000" dirty="0">
                        <a:solidFill>
                          <a:schemeClr val="bg1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1000" dirty="0">
                        <a:solidFill>
                          <a:schemeClr val="bg1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2020</a:t>
                      </a:r>
                      <a:endParaRPr lang="ru-RU" sz="1000" dirty="0">
                        <a:solidFill>
                          <a:schemeClr val="bg1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2021</a:t>
                      </a: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2025</a:t>
                      </a: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2031</a:t>
                      </a: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2035</a:t>
                      </a:r>
                      <a:endParaRPr lang="ru-RU" sz="1100" kern="1200" dirty="0">
                        <a:solidFill>
                          <a:schemeClr val="bg1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  <a:tr h="277232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Образование  </a:t>
                      </a:r>
                      <a:endParaRPr lang="ru-RU" sz="900" b="1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64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Уровень фактической обеспеченности дошкольными образовательными учреждениями, % от норматива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Century Gothic" pitchFamily="34" charset="0"/>
                          <a:ea typeface="Times New Roman"/>
                          <a:cs typeface="Times New Roman"/>
                        </a:rPr>
                        <a:t>83</a:t>
                      </a:r>
                      <a:endParaRPr lang="ru-RU" sz="900" dirty="0"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83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85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84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84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91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Уровень фактической обеспеченности учреждениями общего образования детей, % от норматива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Century Gothic" pitchFamily="34" charset="0"/>
                          <a:ea typeface="Times New Roman"/>
                          <a:cs typeface="Times New Roman"/>
                        </a:rPr>
                        <a:t>76</a:t>
                      </a:r>
                      <a:endParaRPr lang="ru-RU" sz="900" dirty="0"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73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72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72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87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86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102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101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  <a:tr h="309632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Физическая культура и массовый спорт</a:t>
                      </a:r>
                      <a:endParaRPr lang="ru-RU" sz="900" b="1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Уровень фактической обеспеченности спортивными залами, % от норматива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85</a:t>
                      </a:r>
                      <a:endParaRPr lang="ru-RU" sz="900" dirty="0"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83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81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82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81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84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93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Уровень фактической обеспеченности бассейнами, % от норматива 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16</a:t>
                      </a:r>
                      <a:endParaRPr lang="ru-RU" sz="900"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15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15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15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29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29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52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Уровень фактической обеспеченности плоскостными спортивными сооружениями, % от норматива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40</a:t>
                      </a:r>
                      <a:endParaRPr lang="ru-RU" sz="900"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39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38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38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37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37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43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46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78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  <a:tr h="302571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Культура</a:t>
                      </a:r>
                      <a:endParaRPr lang="ru-RU" sz="900" b="1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49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Уровень фактической обеспеченности библиотеками, % от норматива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75</a:t>
                      </a:r>
                      <a:endParaRPr lang="ru-RU" sz="900" dirty="0"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75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75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75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75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75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Уровень фактической обеспеченности выставочными залами, % от норматива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50</a:t>
                      </a:r>
                      <a:endParaRPr lang="ru-RU" sz="900"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50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50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50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50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50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Уровень обеспеченности учреждениями </a:t>
                      </a:r>
                      <a:r>
                        <a:rPr lang="ru-RU" sz="1050" dirty="0" err="1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культурно-досугового</a:t>
                      </a: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 типа, % от норматива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66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Users\Наталья\Desktop\ПРЕЗЕНТАЦИЯ ИНВЕСТ\ЗАДНИ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54222" y="2636912"/>
            <a:ext cx="3435556" cy="32624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>
                <a:latin typeface="Century Gothic" pitchFamily="34" charset="0"/>
              </a:rPr>
              <a:t>Благодарю за внимание</a:t>
            </a:r>
            <a:r>
              <a:rPr lang="ru-RU" sz="2000" b="1" dirty="0" smtClean="0">
                <a:latin typeface="Century Gothic" pitchFamily="34" charset="0"/>
              </a:rPr>
              <a:t>!</a:t>
            </a:r>
          </a:p>
          <a:p>
            <a:pPr algn="ctr"/>
            <a:endParaRPr lang="ru-RU" sz="2000" b="1" dirty="0">
              <a:latin typeface="Century Gothic" pitchFamily="34" charset="0"/>
            </a:endParaRPr>
          </a:p>
          <a:p>
            <a:pPr algn="ctr"/>
            <a:endParaRPr lang="ru-RU" sz="2000" b="1" dirty="0" smtClean="0">
              <a:latin typeface="Century Gothic" pitchFamily="34" charset="0"/>
            </a:endParaRPr>
          </a:p>
          <a:p>
            <a:pPr algn="ctr"/>
            <a:endParaRPr lang="ru-RU" sz="2000" b="1" dirty="0">
              <a:latin typeface="Century Gothic" pitchFamily="34" charset="0"/>
            </a:endParaRPr>
          </a:p>
          <a:p>
            <a:pPr algn="ctr"/>
            <a:endParaRPr lang="ru-RU" sz="2000" b="1" dirty="0" smtClean="0">
              <a:latin typeface="Century Gothic" pitchFamily="34" charset="0"/>
            </a:endParaRPr>
          </a:p>
          <a:p>
            <a:pPr algn="ctr"/>
            <a:endParaRPr lang="ru-RU" sz="2000" b="1" dirty="0">
              <a:latin typeface="Century Gothic" pitchFamily="34" charset="0"/>
            </a:endParaRPr>
          </a:p>
          <a:p>
            <a:pPr algn="ctr"/>
            <a:endParaRPr lang="ru-RU" sz="2000" b="1" dirty="0" smtClean="0">
              <a:latin typeface="Century Gothic" pitchFamily="34" charset="0"/>
            </a:endParaRPr>
          </a:p>
          <a:p>
            <a:pPr algn="ctr"/>
            <a:endParaRPr lang="ru-RU" sz="2000" b="1" dirty="0">
              <a:latin typeface="Century Gothic" pitchFamily="34" charset="0"/>
            </a:endParaRPr>
          </a:p>
          <a:p>
            <a:pPr algn="ctr"/>
            <a:endParaRPr lang="ru-RU" sz="2000" b="1" dirty="0" smtClean="0">
              <a:latin typeface="Century Gothic" pitchFamily="34" charset="0"/>
            </a:endParaRPr>
          </a:p>
          <a:p>
            <a:pPr algn="ctr"/>
            <a:r>
              <a:rPr lang="ru-RU" sz="1300" b="1" i="1" dirty="0" smtClean="0">
                <a:latin typeface="Century Gothic" pitchFamily="34" charset="0"/>
              </a:rPr>
              <a:t>2017 год</a:t>
            </a:r>
          </a:p>
          <a:p>
            <a:pPr algn="ctr"/>
            <a:r>
              <a:rPr lang="ru-RU" sz="1300" b="1" i="1" dirty="0" smtClean="0">
                <a:latin typeface="Century Gothic" pitchFamily="34" charset="0"/>
              </a:rPr>
              <a:t>Администрация города Когалыма</a:t>
            </a:r>
            <a:endParaRPr lang="ru-RU" sz="1300" b="1" i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385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Users\Наталья\Desktop\ПРЕЗЕНТАЦИЯ ИНВЕСТ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9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96336" y="332656"/>
            <a:ext cx="131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</a:rPr>
              <a:t>Введение</a:t>
            </a:r>
            <a:endParaRPr lang="ru-RU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76456" y="6577607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entury Gothic" pitchFamily="34" charset="0"/>
              </a:rPr>
              <a:t>2</a:t>
            </a:r>
            <a:endParaRPr lang="ru-RU" sz="1400" dirty="0">
              <a:latin typeface="Century Gothic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148064" y="2204864"/>
            <a:ext cx="2736304" cy="1584176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sp>
        <p:nvSpPr>
          <p:cNvPr id="25" name="Прямоугольник 24"/>
          <p:cNvSpPr/>
          <p:nvPr/>
        </p:nvSpPr>
        <p:spPr>
          <a:xfrm>
            <a:off x="5148064" y="2321585"/>
            <a:ext cx="26642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entury Gothic" pitchFamily="34" charset="0"/>
              </a:rPr>
              <a:t>Стратегия социально-экономического развития города Когалыма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entury Gothic" pitchFamily="34" charset="0"/>
              </a:rPr>
              <a:t>2020 - 2030 года</a:t>
            </a:r>
            <a:endParaRPr lang="ru-RU" sz="16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1115616" y="2204864"/>
            <a:ext cx="2736304" cy="1584176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60" name="Прямоугольник 59"/>
          <p:cNvSpPr/>
          <p:nvPr/>
        </p:nvSpPr>
        <p:spPr>
          <a:xfrm>
            <a:off x="1115616" y="2492896"/>
            <a:ext cx="2664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entury Gothic" pitchFamily="34" charset="0"/>
              </a:rPr>
              <a:t>Генеральный план города Когалыма</a:t>
            </a:r>
            <a:endParaRPr lang="ru-RU" sz="16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62" name="Picture 2" descr="Картинки по запросу иконки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124744"/>
            <a:ext cx="1008112" cy="1008112"/>
          </a:xfrm>
          <a:prstGeom prst="rect">
            <a:avLst/>
          </a:prstGeom>
          <a:noFill/>
        </p:spPr>
      </p:pic>
      <p:sp>
        <p:nvSpPr>
          <p:cNvPr id="13314" name="AutoShape 2" descr="data:image/svg+xml;base64,PD94bWwgdmVyc2lvbj0iMS4wIiBlbmNvZGluZz0iVVRGLTgiPz4KPHN2ZyB4bWxucz0iaHR0cDovL3d3dy53My5vcmcvMjAwMC9zdmciIHhtbG5zOnhsaW5rPSJodHRwOi8vd3d3LnczLm9yZy8xOTk5L3hsaW5rIiB2aWV3Qm94PSIwIDAgNjQgNjQiIHZlcnNpb249IjEuMSI+CjxnIGlkPSJzdXJmYWNlMSI+CjxwYXRoIHN0eWxlPSIgZmlsbDojRkFFRkRFOyIgZD0iTSA0MSA1Ny43ODEyNSBDIDQxIDU5LjAwNzgxMyA0MC4wMDc4MTMgNjAgMzguNzgxMjUgNjAgQyAzNy43NTc4MTMgNjAuMDA3ODEzIDM2Ljg5ODQzOCA1OS4yNDIxODggMzYuNzgxMjUgNTguMjMwNDY5IEwgMzUgNDIgTCA0MSA0MiBaICIvPgo8cGF0aCBzdHlsZT0iIGZpbGw6I0ZBRUZERTsiIGQ9Ik0gNDMuMjE4NzUgNjAgQyA0MS45OTIxODggNjAgNDEgNTkuMDA3ODEzIDQxIDU3Ljc4MTI1IEwgNDEgNDIgTCA0NyA0MiBMIDQ1LjIxMDkzOCA1OC4yMzA0NjkgQyA0NS4wOTM3NSA1OS4yMzgyODEgNDQuMjM4MjgxIDYwIDQzLjIxODc1IDYwIFogIi8+CjxwYXRoIHN0eWxlPSIgZmlsbDojRUQ3ODk5OyIgZD0iTSA1NCAzNC44NzEwOTQgTCA1Mi40Mjk2ODggMjMuODcxMDk0IEMgNTEuODY3MTg4IDE5LjkxNDA2MyA0OC40Njg3NSAxNi45ODA0NjkgNDQuNDY4NzUgMTcgTCA0MC4zNTE1NjMgMTcgQyAzNi4zNjcxODggMTcgMzIuOTkyMTg4IDE5LjkyOTY4OCAzMi40Mjk2ODggMjMuODcxMDk0IEwgMjQuNTU4NTk0IDQyLjg3MTA5NCBDIDI0LjQ4MDQ2OSA0My40Njg3NSAzMy45NDkyMTkgNDQgMzQuNTU4NTk0IDQ0IEwgNTAuMjYxNzE5IDQ0IEMgNTAuNTUwNzgxIDQ0LjAwMzkwNiA1MC44MjQyMTkgNDMuODc4OTA2IDUxLjAxNTYyNSA0My42NjQwNjMgQyA1MS4yMTA5MzggNDMuNDQ1MzEzIDUxLjI5Njg3NSA0My4xNTYyNSA1MS4yNjE3MTkgNDIuODcxMDk0IEwgNTAuNjQ4NDM4IDM4LjM5ODQzOCBMIDUxLjQxMDE1NiAzOS4wMTE3MTkgQyA1My4xNjQwNjMgMzguNDQ1MzEzIDU0LjI1NzgxMyAzNi42OTUzMTMgNTQgMzQuODcxMDk0IFogIi8+CjxwYXRoIHN0eWxlPSIgZmlsbDojODVDQkY4OyIgZD0iTSAzMiAyOC4zNTE1NjMgTCAyOS45MTAxNTYgMjIuMzUxNTYzIEwgMjkgMjAuNjcxODc1IEMgMjcuNzczNDM4IDE4LjQwMjM0NCAyNS4zOTg0MzggMTYuOTkyMTg4IDIyLjgyMDMxMyAxNyBMIDE2Ljc1IDE3IEMgMTQuNDEwMTU2IDE3LjAwMzkwNiAxMi4yMjY1NjMgMTguMTcxODc1IDEwLjkyOTY4OCAyMC4xMjEwOTQgQyA5LjY3NTc4MSAyMS45OTYwOTQgOS4wMDM5MDYgMjQuMjAzMTI1IDkgMjYuNDYwOTM4IEwgOSAzNi43MTA5MzggQyA5IDM4LjA4OTg0NCAxMC4xMjEwOTQgMzkuMjEwOTM4IDExLjUgMzkuMjEwOTM4IEMgMTIuODc4OTA2IDM5LjIxMDkzOCAxNCAzOC4wODk4NDQgMTQgMzYuNzEwOTM4IEwgMTQgMzcuMjEwOTM4IEwgMTMuMTQwNjI1IDU2Ljg3MTA5NCBDIDEzLjEwNTQ2OSA1Ny42ODc1IDEzLjQwNjI1IDU4LjQ4NDM3NSAxMy45NzI2NTYgNTkuMDc0MjE5IEMgMTQuNTM5MDYzIDU5LjY2Nzk2OSAxNS4zMjAzMTMgNjAgMTYuMTQwNjI1IDYwIEMgMTcuNzQyMTg4IDYwIDE5LjA2NjQwNiA1OC43NDIxODggMTkuMTQwNjI1IDU3LjE0MDYyNSBMIDIwIDQwLjIxMDkzOCBMIDIwLjg1OTM3NSA1Ny4xNDA2MjUgQyAyMC45MzM1OTQgNTguNzQyMTg4IDIyLjI1NzgxMyA2MCAyMy44NTkzNzUgNjAgQyAyNS42MTcxODggNTkuOTcyNjU2IDI3LjAyMzQzOCA1OC41MjczNDQgMjcgNTYuNzY5NTMxIFogIi8+CjxwYXRoIHN0eWxlPSIgZmlsbDojRkFFRkRFOyIgZD0iTSA0NyA5IEMgNDcgMTEuNzYxNzE5IDQ0Ljc2MTcxOSAxNCA0MiAxNCBDIDM5LjIzODI4MSAxNCAzNyAxMS43NjE3MTkgMzcgOSBDIDM3IDYuMjM4MjgxIDM5LjIzODI4MSA0IDQyIDQgQyA0NC43NjE3MTkgNCA0NyA2LjIzODI4MSA0NyA5IFogIi8+CjxwYXRoIHN0eWxlPSIgZmlsbDojRkFFRkRFOyIgZD0iTSAyNSA5IEMgMjUgMTEuNzYxNzE5IDIyLjc2MTcxOSAxNCAyMCAxNCBDIDE3LjIzODI4MSAxNCAxNSAxMS43NjE3MTkgMTUgOSBDIDE1IDYuMjM4MjgxIDE3LjIzODI4MSA0IDIwIDQgQyAyMi43NjE3MTkgNCAyNSA2LjIzODI4MSAyNSA5IFogIi8+CjxwYXRoIHN0eWxlPSIgZmlsbDojRkFFRkRFOyIgZD0iTSAzNiAyNi41IEMgMzYgMjguOTg0Mzc1IDMzLjk4NDM3NSAzMSAzMS41IDMxIEMgMjkuMDE1NjI1IDMxIDI3IDI4Ljk4NDM3NSAyNyAyNi41IEMgMjcgMjQuMDE1NjI1IDI5LjAxNTYyNSAyMiAzMS41IDIyIEMgMzMuOTg0Mzc1IDIyIDM2IDI0LjAxNTYyNSAzNiAyNi41IFogIi8+CjxwYXRoIHN0eWxlPSIgZmlsbDojNzJDQUFGOyIgZD0iTSAzMiA1MSBMIDMyIDU3LjUgQyAzMiA1OC44Nzg5MDYgMzMuMTIxMDk0IDYwIDM0LjUgNjAgQyAzNS44Nzg5MDYgNTkuOTk2MDk0IDM2Ljk5NjA5NCA1OC44Nzg5MDYgMzcgNTcuNSBMIDM3IDQ4IEMgMzguMTA1NDY5IDQ4IDM5IDQ3LjEwNTQ2OSAzOSA0NiBMIDM5IDM5IEMgMzkgMzUuNjg3NSAzNi4zMTI1IDMzIDMzIDMzIEwgMzEgMzMgQyAyNy42ODc1IDMzIDI1IDM1LjY4NzUgMjUgMzkgTCAyNSA0NiBDIDI1IDQ3LjEwNTQ2OSAyNS44OTQ1MzEgNDggMjcgNDggTCAyNyA1Ny41IEMgMjcuMDAzOTA2IDU4Ljg3ODkwNiAyOC4xMjEwOTQgNTkuOTk2MDk0IDI5LjUgNjAgQyAzMC44Nzg5MDYgNjAgMzIgNTguODc4OTA2IDMyIDU3LjUgTCAzMiA0OSAiLz4KPHBhdGggc3R5bGU9IiBmaWxsOiM4RDZDOUY7IiBkPSJNIDYgMzEgQyA1LjQ0OTIxOSAzMSA1IDMxLjQ0OTIxOSA1IDMyIEwgNSAzNCBDIDUgMzQuNTUwNzgxIDUuNDQ5MjE5IDM1IDYgMzUgQyA2LjU1MDc4MSAzNSA3IDM0LjU1MDc4MSA3IDM0IEwgNyAzMiBDIDcgMzEuNDQ5MjE5IDYuNTUwNzgxIDMxIDYgMzEgWiAiLz4KPHBhdGggc3R5bGU9IiBmaWxsOiM4RDZDOUY7IiBkPSJNIDEgMzEgQyAwLjQ0OTIxOSAzMSAwIDMxLjQ0OTIxOSAwIDMyIEwgMCAzNCBDIDAgMzQuNTUwNzgxIDAuNDQ5MjE5IDM1IDEgMzUgQyAxLjU1MDc4MSAzNSAyIDM0LjU1MDc4MSAyIDM0IEwgMiAzMiBDIDIgMzEuNDQ5MjE5IDEuNTUwNzgxIDMxIDEgMzEgWiAiLz4KPHBhdGggc3R5bGU9IiBmaWxsOiM4RDZDOUY7IiBkPSJNIDU2IDMxIEMgNTUuNDQ5MjE5IDMxIDU1IDMxLjQ0OTIxOSA1NSAzMiBMIDU1IDM0IEMgNTUgMzQuNTUwNzgxIDU1LjQ0OTIxOSAzNSA1NiAzNSBDIDU2LjU1MDc4MSAzNSA1NyAzNC41NTA3ODEgNTcgMzQgTCA1NyAzMiBDIDU3IDMxLjQ0OTIxOSA1Ni41NTA3ODEgMzEgNTYgMzEgWiAiLz4KPHBhdGggc3R5bGU9IiBmaWxsOiM4RDZDOUY7IiBkPSJNIDYxIDMxIEMgNjAuNDQ5MjE5IDMxIDYwIDMxLjQ0OTIxOSA2MCAzMiBMIDYwIDM0IEMgNjAgMzQuNTUwNzgxIDYwLjQ0OTIxOSAzNSA2MSAzNSBDIDYxLjU1MDc4MSAzNSA2MiAzNC41NTA3ODEgNjIgMzQgTCA2MiAzMiBDIDYyIDMxLjQ0OTIxOSA2MS41NTA3ODEgMzEgNjEgMzEgWiAiLz4KPHBhdGggc3R5bGU9IiBmaWxsOiM4RDZDOUY7IiBkPSJNIDQyIDE1IEMgNDUuMzEyNSAxNSA0OCAxMi4zMTI1IDQ4IDkgQyA0OCA1LjY4NzUgNDUuMzEyNSAzIDQyIDMgQyAzOC42ODc1IDMgMzYgNS42ODc1IDM2IDkgQyAzNiAxMi4zMTI1IDM4LjY4NzUgMTUgNDIgMTUgWiBNIDQyIDUgQyA0NC4yMTA5MzggNSA0NiA2Ljc4OTA2MyA0NiA5IEMgNDYgMTEuMjEwOTM4IDQ0LjIxMDkzOCAxMyA0MiAxMyBDIDM5Ljc4OTA2MyAxMyAzOCAxMS4yMTA5MzggMzggOSBDIDM4IDYuNzg5MDYzIDM5Ljc4OTA2MyA1IDQyIDUgWiAiLz4KPHBhdGggc3R5bGU9IiBmaWxsOiM4RDZDOUY7IiBkPSJNIDUzLjM3ODkwNiAyMy43MzA0NjkgQyA1Mi43NDYwOTQgMTkuMjkyOTY5IDQ4Ljk0OTIxOSAxNiA0NC40Njg3NSAxNiBMIDQwLjM1MTU2MyAxNiBDIDM2Ljg3NSAxNi4wMDc4MTMgMzMuNzE0ODQ0IDE4LjAxNTYyNSAzMi4yMzA0NjkgMjEuMTYwMTU2IEMgMzEuOTg4MjgxIDIxLjEyMTA5NCAzMS43NDYwOTQgMjEuMTAxNTYzIDMxLjUgMjEuMTAxNTYzIEMgMzEuMTMyODEzIDIxLjEwMTU2MyAzMC43Njk1MzEgMjEuMTM2NzE5IDMwLjQxMDE1NiAyMS4yMTA5MzggTCAyOS44NTkzNzUgMjAuMjEwOTM4IEMgMjguNDY4NzUgMTcuNjM2NzE5IDI1Ljc4NTE1NiAxNi4wMjM0MzggMjIuODU5Mzc1IDE2LjAxMTcxOSBMIDE2Ljc1IDE2LjAxMTcxOSBDIDE0LjA3NDIxOSAxNi4wMDc4MTMgMTEuNTc0MjE5IDE3LjM0Mzc1IDEwLjA4OTg0NCAxOS41NzAzMTMgQyA4LjcyNjU2MyAyMS42MDkzNzUgOCAyNC4wMDc4MTMgOCAyNi40NjA5MzggTCA4IDM2LjcxMDkzOCBDIDcuOTkyMTg4IDM3Ljg5MDYyNSA4LjU4MjAzMSAzOC45OTIxODggOS41NjY0MDYgMzkuNjQwNjI1IEMgMTAuNTU0Njg4IDQwLjI4OTA2MyAxMS44MDA3ODEgNDAuMzk0NTMxIDEyLjg3ODkwNiAzOS45MjE4NzUgTCAxMi4xNDA2MjUgNTYuODI4MTI1IEMgMTIuMDM5MDYzIDU4Ljg3NSAxMy40OTYwOTQgNjAuNjY0MDYzIDE1LjUxNTYyNSA2MC45ODA0NjkgQyAxNy41MzkwNjMgNjEuMjk2ODc1IDE5LjQ3MjY1NiA2MC4wMzkwNjMgMjAgNTguMDU4NTk0IEMgMjAuNDc2NTYzIDU5LjgwMDc4MSAyMi4wNjI1IDYxLjAwNzgxMyAyMy44NzEwOTQgNjEgQyAyNS4wMDM5MDYgNjEuMDExNzE5IDI2LjA5Mzc1IDYwLjU0Njg3NSAyNi44NzEwOTQgNTkuNzE4NzUgQyAyNy40ODgyODEgNjAuNDc2NTYzIDI4LjM5ODQzOCA2MC45Mzc1IDI5LjM3NSA2MC45OTIxODggQyAzMC4zNDc2NTYgNjEuMDQyOTY5IDMxLjMwMDc4MSA2MC42ODM1OTQgMzIgNjAgQyAzMy4yNzczNDQgNjEuMzAwNzgxIDM1LjMzOTg0NCA2MS40MDYyNSAzNi43MzgyODEgNjAuMjM4MjgxIEMgMzcuMjgxMjUgNjAuNzUzOTA2IDM3Ljk5NjA5NCA2MS4wNDI5NjkgMzguNzM4MjgxIDYxLjA1MDc4MSBDIDM5LjU4OTg0NCA2MS4wNDY4NzUgNDAuNDAyMzQ0IDYwLjcxMDkzOCA0MSA2MC4xMDkzNzUgQyA0MS41OTM3NSA2MC42Nzk2ODggNDIuMzg2NzE5IDYxIDQzLjIxMDkzOCA2MSBDIDQ0Ljc0MjE4OCA2MS4wMTE3MTkgNDYuMDM1MTU2IDU5Ljg2MzI4MSA0Ni4yMTA5MzggNTguMzM5ODQ0IEwgNDcuNjcxODc1IDQ1IEwgNTAuMjYxNzE5IDQ1IEMgNTAuODM5ODQ0IDQ1LjAwMzkwNiA1MS4zODY3MTkgNDQuNzUzOTA2IDUxLjc2OTUzMSA0NC4zMjAzMTMgQyA1Mi4xNDg0MzggNDMuODgyODEzIDUyLjMyMDMxMyA0My4zMDQ2ODggNTIuMjUgNDIuNzMwNDY5IEwgNTEuODU5Mzc1IDM5Ljg5MDYyNSBDIDU0IDM5LjEzMjgxMyA1NS4zMDg1OTQgMzYuOTc2NTYzIDU1IDM0LjczMDQ2OSBaIE0gMzEuMTYwMTU2IDIyLjkyMTg3NSBMIDMxLjYwMTU2MyAyMi45MjE4NzUgQyAzMi4yODEyNSAyMi45Mjk2ODggMzIuOTQ5MjE5IDIzLjE0MDYyNSAzMy41MTE3MTkgMjMuNTMxMjUgQyAzNC44MDQ2ODggMjQuNDAyMzQ0IDM1LjM5NDUzMSAyNi4wMDc4MTMgMzQuOTYwOTM4IDI3LjUxMTcxOSBDIDM0LjUzMTI1IDI5LjAxMTcxOSAzMy4xODM1OTQgMzAuMDYyNSAzMS42MjEwOTQgMzAuMTE3MTg4IEMgMzAuMDYyNSAzMC4xNjc5NjkgMjguNjQ0NTMxIDI5LjIwNzAzMSAyOC4xMTMyODEgMjcuNzM4MjgxIEMgMjcuNTg1OTM4IDI2LjI2OTUzMSAyOC4wNjI1IDI0LjYyNSAyOS4zMDA3ODEgMjMuNjcxODc1IEMgMjkuODMyMDMxIDIzLjI0MjE4OCAzMC40ODA0NjkgMjIuOTgwNDY5IDMxLjE2MDE1NiAyMi45MjE4NzUgWiBNIDM0LjUgNTkgQyAzMy42NzE4NzUgNTkgMzMgNTguMzI4MTI1IDMzIDU3LjUgTCAzMyA0OSBDIDMzIDQ4LjQ0OTIxOSAzMi41NTA3ODEgNDggMzIgNDggQyAzMS40NDkyMTkgNDggMzEgNDguNDQ5MjE5IDMxIDQ5IEwgMzEgNTcuNSBDIDMxIDU4LjMyODEyNSAzMC4zMjgxMjUgNTkgMjkuNSA1OSBDIDI4LjY3MTg3NSA1OSAyOCA1OC4zMjgxMjUgMjggNTcuNSBMIDI4IDQ4IEMgMjggNDcuNDQ5MjE5IDI3LjU1MDc4MSA0NyAyNyA0NyBDIDI2LjQ0OTIxOSA0NyAyNiA0Ni41NTA3ODEgMjYgNDYgTCAyNiAzOSBDIDI2IDM2LjIzODI4MSAyOC4yMzgyODEgMzQgMzEgMzQgTCAzMyAzNCBDIDM1Ljc2MTcxOSAzNCAzOCAzNi4yMzgyODEgMzggMzkgTCAzOCA0NiBDIDM4IDQ2LjU1MDc4MSAzNy41NTA3ODEgNDcgMzcgNDcgQyAzNi44NTE1NjMgNDcgMzYuNzAzMTI1IDQ3LjAzNTE1NiAzNi41NzAzMTMgNDcuMTAxNTYzIEMgMzYuMjIyNjU2IDQ3LjI2NTYyNSAzNiA0Ny42MTcxODggMzYgNDggTCAzNiA1Ny41IEMgMzYuMDAzOTA2IDU3Ljc2NTYyNSAzNS45Mjk2ODggNTguMDI3MzQ0IDM1Ljc4OTA2MyA1OC4yNSBDIDM1LjUyNzM0NCA1OC43MTQ4NDQgMzUuMDM1MTU2IDU5IDM0LjUgNTkgWiBNIDM4Ljc4MTI1IDU5IEMgMzguMzkwNjI1IDU5IDM4LjAzNTE1NiA1OC43NzM0MzggMzcuODcxMDk0IDU4LjQyMTg3NSBDIDM3Ljk2MDkzOCA1OC4xMjEwOTQgMzguMDAzOTA2IDU3LjgxMjUgMzggNTcuNSBMIDM4IDQ4LjgyODEyNSBDIDM5LjE5OTIxOSA0OC40MDYyNSA0MCA0Ny4yNzM0MzggNDAgNDYgTCA0MCA1Ny43ODEyNSBDIDQwIDU4LjQ1MzEyNSAzOS40NTMxMjUgNTkgMzguNzgxMjUgNTkgWiBNIDQ0LjIxMDkzOCA1OC4xMjEwOTQgQyA0NC4xNDg0MzggNTguNjI1IDQzLjcxODc1IDU5LjAwMzkwNiA0My4yMTA5MzggNTkgQyA0Mi41MzkwNjMgNTguOTk2MDk0IDQyIDU4LjQ0OTIxOSA0MiA1Ny43ODEyNSBMIDQyIDQ1IEwgNDUuNjYwMTU2IDQ1IFogTSA1MS41NzgxMjUgMzcuODI4MTI1IEwgNDkuNjcxODc1IDIzLjc1IEMgNDkuNTk3NjU2IDIzLjIwMzEyNSA0OS4wOTc2NTYgMjIuODIwMzEzIDQ4LjU1MDc4MSAyMi44OTA2MjUgQyA0OC4wMDc4MTMgMjIuOTYwOTM4IDQ3LjYyNSAyMy40NTcwMzEgNDcuNjkxNDA2IDI0IEwgNTAuMjYxNzE5IDQzIEwgNDAgNDMgTCA0MCAzOSBDIDQwIDM1LjEzMjgxMyAzNi44NjcxODggMzIgMzMgMzIgTCAzMSAzMiBDIDI3LjEzMjgxMyAzMiAyNCAzNS4xMzI4MTMgMjQgMzkgTCAyNCA0NiBDIDI0IDQ3LjI3MzQzOCAyNC44MDA3ODEgNDguNDA2MjUgMjYgNDguODI4MTI1IEwgMjYgNTYuNzY5NTMxIEMgMjYuMDIzNDM4IDU3Ljk3NjU2MyAyNS4wNjY0MDYgNTguOTcyNjU2IDIzLjg1OTM3NSA1OSBDIDIyLjc4OTA2MyA1OSAyMS45MDYyNSA1OC4xNjAxNTYgMjEuODU5Mzc1IDU3LjA4OTg0NCBMIDIxIDQwLjE2MDE1NiBDIDIxIDM5LjYwOTM3NSAyMC41NTA3ODEgMzkuMTYwMTU2IDIwIDM5LjE2MDE1NiBDIDE5LjQ0OTIxOSAzOS4xNjAxNTYgMTkgMzkuNjA5Mzc1IDE5IDQwLjE2MDE1NiBMIDE4LjE0MDYyNSA1Ny4xMDE1NjMgQyAxOC4wODk4NDQgNTguMjAzMTI1IDE3LjE1NjI1IDU5LjA1ODU5NCAxNi4wNTA3ODEgNTkuMDExNzE5IEMgMTQuOTQ1MzEzIDU4Ljk2MDkzOCAxNC4wODk4NDQgNTguMDIzNDM4IDE0LjE0MDYyNSA1Ni45MjE4NzUgTCAxNSAzNy4yMTA5MzggTCAxNSAyNC42Mjg5MDYgQyAxNSAyNC4wNzgxMjUgMTQuNTUwNzgxIDIzLjYyODkwNiAxNCAyMy42Mjg5MDYgQyAxMy40NDkyMTkgMjMuNjI4OTA2IDEzIDI0LjA3ODEyNSAxMyAyNC42Mjg5MDYgTCAxMyAzNi42Mjg5MDYgQyAxMyAzNy40NTcwMzEgMTIuMzI4MTI1IDM4LjEyODkwNiAxMS41IDM4LjEyODkwNiBDIDEwLjY3MTg3NSAzOC4xMjg5MDYgMTAgMzcuNDU3MDMxIDEwIDM2LjYyODkwNiBMIDEwIDI2LjQ2MDkzOCBDIDEwIDI0LjM5ODQzOCAxMC42MDkzNzUgMjIuMzg2NzE5IDExLjc1IDIwLjY3MTg3NSBDIDEyLjg2MzI4MSAxOSAxNC43NDIxODggMTcuOTk2MDk0IDE2Ljc1IDE4IEwgMjIuODIwMzEzIDE4IEMgMjUuMDIzNDM4IDE4IDI3LjA1MDc4MSAxOS4yMTA5MzggMjguMTAxNTYzIDIxLjE0ODQzOCBMIDI4LjU1MDc4MSAyMS45ODA0NjkgQyAyNi41MTk1MzEgMjMuMzA0Njg4IDI1LjYyMTA5NCAyNS44MjAzMTMgMjYuMzUxNTYzIDI4LjEyODkwNiBDIDI3LjA4MjAzMSAzMC40NDE0MDYgMjkuMjYxNzE5IDMxLjk4MDQ2OSAzMS42ODM1OTQgMzEuODk4NDM4IEMgMzQuMTA1NDY5IDMxLjgxNjQwNiAzNi4xNzU3ODEgMzAuMTI4OTA2IDM2Ljc1IDI3Ljc3NzM0NCBDIDM3LjMyMDMxMyAyNS40MjE4NzUgMzYuMjUzOTA2IDIyLjk3MjY1NiAzNC4xNDA2MjUgMjEuNzg5MDYzIEMgMzUuMzM5ODQ0IDE5LjQ2NDg0NCAzNy43MzQzNzUgMTguMDAzOTA2IDQwLjM1MTU2MyAxOCBMIDQ0LjQ2ODc1IDE4IEMgNDcuOTQ5MjE5IDE4IDUwLjkwMjM0NCAyMC41NTQ2ODggNTEuMzk4NDM4IDI0IEwgNTMgMzUgQyA1My4xNjQwNjMgMzYuMTQ4NDM4IDUyLjU5NzY1NiAzNy4yNzM0MzggNTEuNTc4MTI1IDM3LjgyODEyNSBaICIvPgo8cGF0aCBzdHlsZT0iIGZpbGw6IzhENkM5RjsiIGQ9Ik0gMjAgMTUgQyAyMy4zMTI1IDE1IDI2IDEyLjMxMjUgMjYgOSBDIDI2IDUuNjg3NSAyMy4zMTI1IDMgMjAgMyBDIDE2LjY4NzUgMyAxNCA1LjY4NzUgMTQgOSBDIDE0IDEyLjMxMjUgMTYuNjg3NSAxNSAyMCAxNSBaIE0gMjAgNSBDIDIyLjIxMDkzOCA1IDI0IDYuNzg5MDYzIDI0IDkgQyAyNCAxMS4yMTA5MzggMjIuMjEwOTM4IDEzIDIwIDEzIEMgMTcuNzg5MDYzIDEzIDE2IDExLjIxMDkzOCAxNiA5IEMgMTYgNi43ODkwNjMgMTcuNzg5MDYzIDUgMjAgNSBaICIvPgo8L2c+Cjwvc3ZnPgo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6" name="AutoShape 4" descr="data:image/svg+xml;base64,PD94bWwgdmVyc2lvbj0iMS4wIiBlbmNvZGluZz0iVVRGLTgiPz4KPHN2ZyB4bWxucz0iaHR0cDovL3d3dy53My5vcmcvMjAwMC9zdmciIHhtbG5zOnhsaW5rPSJodHRwOi8vd3d3LnczLm9yZy8xOTk5L3hsaW5rIiB2aWV3Qm94PSIwIDAgNjQgNjQiIHZlcnNpb249IjEuMSI+CjxnIGlkPSJzdXJmYWNlMSI+CjxwYXRoIHN0eWxlPSIgZmlsbDojRkFFRkRFOyIgZD0iTSA0MSA1Ny43ODEyNSBDIDQxIDU5LjAwNzgxMyA0MC4wMDc4MTMgNjAgMzguNzgxMjUgNjAgQyAzNy43NTc4MTMgNjAuMDA3ODEzIDM2Ljg5ODQzOCA1OS4yNDIxODggMzYuNzgxMjUgNTguMjMwNDY5IEwgMzUgNDIgTCA0MSA0MiBaICIvPgo8cGF0aCBzdHlsZT0iIGZpbGw6I0ZBRUZERTsiIGQ9Ik0gNDMuMjE4NzUgNjAgQyA0MS45OTIxODggNjAgNDEgNTkuMDA3ODEzIDQxIDU3Ljc4MTI1IEwgNDEgNDIgTCA0NyA0MiBMIDQ1LjIxMDkzOCA1OC4yMzA0NjkgQyA0NS4wOTM3NSA1OS4yMzgyODEgNDQuMjM4MjgxIDYwIDQzLjIxODc1IDYwIFogIi8+CjxwYXRoIHN0eWxlPSIgZmlsbDojRUQ3ODk5OyIgZD0iTSA1NCAzNC44NzEwOTQgTCA1Mi40Mjk2ODggMjMuODcxMDk0IEMgNTEuODY3MTg4IDE5LjkxNDA2MyA0OC40Njg3NSAxNi45ODA0NjkgNDQuNDY4NzUgMTcgTCA0MC4zNTE1NjMgMTcgQyAzNi4zNjcxODggMTcgMzIuOTkyMTg4IDE5LjkyOTY4OCAzMi40Mjk2ODggMjMuODcxMDk0IEwgMjQuNTU4NTk0IDQyLjg3MTA5NCBDIDI0LjQ4MDQ2OSA0My40Njg3NSAzMy45NDkyMTkgNDQgMzQuNTU4NTk0IDQ0IEwgNTAuMjYxNzE5IDQ0IEMgNTAuNTUwNzgxIDQ0LjAwMzkwNiA1MC44MjQyMTkgNDMuODc4OTA2IDUxLjAxNTYyNSA0My42NjQwNjMgQyA1MS4yMTA5MzggNDMuNDQ1MzEzIDUxLjI5Njg3NSA0My4xNTYyNSA1MS4yNjE3MTkgNDIuODcxMDk0IEwgNTAuNjQ4NDM4IDM4LjM5ODQzOCBMIDUxLjQxMDE1NiAzOS4wMTE3MTkgQyA1My4xNjQwNjMgMzguNDQ1MzEzIDU0LjI1NzgxMyAzNi42OTUzMTMgNTQgMzQuODcxMDk0IFogIi8+CjxwYXRoIHN0eWxlPSIgZmlsbDojODVDQkY4OyIgZD0iTSAzMiAyOC4zNTE1NjMgTCAyOS45MTAxNTYgMjIuMzUxNTYzIEwgMjkgMjAuNjcxODc1IEMgMjcuNzczNDM4IDE4LjQwMjM0NCAyNS4zOTg0MzggMTYuOTkyMTg4IDIyLjgyMDMxMyAxNyBMIDE2Ljc1IDE3IEMgMTQuNDEwMTU2IDE3LjAwMzkwNiAxMi4yMjY1NjMgMTguMTcxODc1IDEwLjkyOTY4OCAyMC4xMjEwOTQgQyA5LjY3NTc4MSAyMS45OTYwOTQgOS4wMDM5MDYgMjQuMjAzMTI1IDkgMjYuNDYwOTM4IEwgOSAzNi43MTA5MzggQyA5IDM4LjA4OTg0NCAxMC4xMjEwOTQgMzkuMjEwOTM4IDExLjUgMzkuMjEwOTM4IEMgMTIuODc4OTA2IDM5LjIxMDkzOCAxNCAzOC4wODk4NDQgMTQgMzYuNzEwOTM4IEwgMTQgMzcuMjEwOTM4IEwgMTMuMTQwNjI1IDU2Ljg3MTA5NCBDIDEzLjEwNTQ2OSA1Ny42ODc1IDEzLjQwNjI1IDU4LjQ4NDM3NSAxMy45NzI2NTYgNTkuMDc0MjE5IEMgMTQuNTM5MDYzIDU5LjY2Nzk2OSAxNS4zMjAzMTMgNjAgMTYuMTQwNjI1IDYwIEMgMTcuNzQyMTg4IDYwIDE5LjA2NjQwNiA1OC43NDIxODggMTkuMTQwNjI1IDU3LjE0MDYyNSBMIDIwIDQwLjIxMDkzOCBMIDIwLjg1OTM3NSA1Ny4xNDA2MjUgQyAyMC45MzM1OTQgNTguNzQyMTg4IDIyLjI1NzgxMyA2MCAyMy44NTkzNzUgNjAgQyAyNS42MTcxODggNTkuOTcyNjU2IDI3LjAyMzQzOCA1OC41MjczNDQgMjcgNTYuNzY5NTMxIFogIi8+CjxwYXRoIHN0eWxlPSIgZmlsbDojRkFFRkRFOyIgZD0iTSA0NyA5IEMgNDcgMTEuNzYxNzE5IDQ0Ljc2MTcxOSAxNCA0MiAxNCBDIDM5LjIzODI4MSAxNCAzNyAxMS43NjE3MTkgMzcgOSBDIDM3IDYuMjM4MjgxIDM5LjIzODI4MSA0IDQyIDQgQyA0NC43NjE3MTkgNCA0NyA2LjIzODI4MSA0NyA5IFogIi8+CjxwYXRoIHN0eWxlPSIgZmlsbDojRkFFRkRFOyIgZD0iTSAyNSA5IEMgMjUgMTEuNzYxNzE5IDIyLjc2MTcxOSAxNCAyMCAxNCBDIDE3LjIzODI4MSAxNCAxNSAxMS43NjE3MTkgMTUgOSBDIDE1IDYuMjM4MjgxIDE3LjIzODI4MSA0IDIwIDQgQyAyMi43NjE3MTkgNCAyNSA2LjIzODI4MSAyNSA5IFogIi8+CjxwYXRoIHN0eWxlPSIgZmlsbDojRkFFRkRFOyIgZD0iTSAzNiAyNi41IEMgMzYgMjguOTg0Mzc1IDMzLjk4NDM3NSAzMSAzMS41IDMxIEMgMjkuMDE1NjI1IDMxIDI3IDI4Ljk4NDM3NSAyNyAyNi41IEMgMjcgMjQuMDE1NjI1IDI5LjAxNTYyNSAyMiAzMS41IDIyIEMgMzMuOTg0Mzc1IDIyIDM2IDI0LjAxNTYyNSAzNiAyNi41IFogIi8+CjxwYXRoIHN0eWxlPSIgZmlsbDojNzJDQUFGOyIgZD0iTSAzMiA1MSBMIDMyIDU3LjUgQyAzMiA1OC44Nzg5MDYgMzMuMTIxMDk0IDYwIDM0LjUgNjAgQyAzNS44Nzg5MDYgNTkuOTk2MDk0IDM2Ljk5NjA5NCA1OC44Nzg5MDYgMzcgNTcuNSBMIDM3IDQ4IEMgMzguMTA1NDY5IDQ4IDM5IDQ3LjEwNTQ2OSAzOSA0NiBMIDM5IDM5IEMgMzkgMzUuNjg3NSAzNi4zMTI1IDMzIDMzIDMzIEwgMzEgMzMgQyAyNy42ODc1IDMzIDI1IDM1LjY4NzUgMjUgMzkgTCAyNSA0NiBDIDI1IDQ3LjEwNTQ2OSAyNS44OTQ1MzEgNDggMjcgNDggTCAyNyA1Ny41IEMgMjcuMDAzOTA2IDU4Ljg3ODkwNiAyOC4xMjEwOTQgNTkuOTk2MDk0IDI5LjUgNjAgQyAzMC44Nzg5MDYgNjAgMzIgNTguODc4OTA2IDMyIDU3LjUgTCAzMiA0OSAiLz4KPHBhdGggc3R5bGU9IiBmaWxsOiM4RDZDOUY7IiBkPSJNIDYgMzEgQyA1LjQ0OTIxOSAzMSA1IDMxLjQ0OTIxOSA1IDMyIEwgNSAzNCBDIDUgMzQuNTUwNzgxIDUuNDQ5MjE5IDM1IDYgMzUgQyA2LjU1MDc4MSAzNSA3IDM0LjU1MDc4MSA3IDM0IEwgNyAzMiBDIDcgMzEuNDQ5MjE5IDYuNTUwNzgxIDMxIDYgMzEgWiAiLz4KPHBhdGggc3R5bGU9IiBmaWxsOiM4RDZDOUY7IiBkPSJNIDEgMzEgQyAwLjQ0OTIxOSAzMSAwIDMxLjQ0OTIxOSAwIDMyIEwgMCAzNCBDIDAgMzQuNTUwNzgxIDAuNDQ5MjE5IDM1IDEgMzUgQyAxLjU1MDc4MSAzNSAyIDM0LjU1MDc4MSAyIDM0IEwgMiAzMiBDIDIgMzEuNDQ5MjE5IDEuNTUwNzgxIDMxIDEgMzEgWiAiLz4KPHBhdGggc3R5bGU9IiBmaWxsOiM4RDZDOUY7IiBkPSJNIDU2IDMxIEMgNTUuNDQ5MjE5IDMxIDU1IDMxLjQ0OTIxOSA1NSAzMiBMIDU1IDM0IEMgNTUgMzQuNTUwNzgxIDU1LjQ0OTIxOSAzNSA1NiAzNSBDIDU2LjU1MDc4MSAzNSA1NyAzNC41NTA3ODEgNTcgMzQgTCA1NyAzMiBDIDU3IDMxLjQ0OTIxOSA1Ni41NTA3ODEgMzEgNTYgMzEgWiAiLz4KPHBhdGggc3R5bGU9IiBmaWxsOiM4RDZDOUY7IiBkPSJNIDYxIDMxIEMgNjAuNDQ5MjE5IDMxIDYwIDMxLjQ0OTIxOSA2MCAzMiBMIDYwIDM0IEMgNjAgMzQuNTUwNzgxIDYwLjQ0OTIxOSAzNSA2MSAzNSBDIDYxLjU1MDc4MSAzNSA2MiAzNC41NTA3ODEgNjIgMzQgTCA2MiAzMiBDIDYyIDMxLjQ0OTIxOSA2MS41NTA3ODEgMzEgNjEgMzEgWiAiLz4KPHBhdGggc3R5bGU9IiBmaWxsOiM4RDZDOUY7IiBkPSJNIDQyIDE1IEMgNDUuMzEyNSAxNSA0OCAxMi4zMTI1IDQ4IDkgQyA0OCA1LjY4NzUgNDUuMzEyNSAzIDQyIDMgQyAzOC42ODc1IDMgMzYgNS42ODc1IDM2IDkgQyAzNiAxMi4zMTI1IDM4LjY4NzUgMTUgNDIgMTUgWiBNIDQyIDUgQyA0NC4yMTA5MzggNSA0NiA2Ljc4OTA2MyA0NiA5IEMgNDYgMTEuMjEwOTM4IDQ0LjIxMDkzOCAxMyA0MiAxMyBDIDM5Ljc4OTA2MyAxMyAzOCAxMS4yMTA5MzggMzggOSBDIDM4IDYuNzg5MDYzIDM5Ljc4OTA2MyA1IDQyIDUgWiAiLz4KPHBhdGggc3R5bGU9IiBmaWxsOiM4RDZDOUY7IiBkPSJNIDUzLjM3ODkwNiAyMy43MzA0NjkgQyA1Mi43NDYwOTQgMTkuMjkyOTY5IDQ4Ljk0OTIxOSAxNiA0NC40Njg3NSAxNiBMIDQwLjM1MTU2MyAxNiBDIDM2Ljg3NSAxNi4wMDc4MTMgMzMuNzE0ODQ0IDE4LjAxNTYyNSAzMi4yMzA0NjkgMjEuMTYwMTU2IEMgMzEuOTg4MjgxIDIxLjEyMTA5NCAzMS43NDYwOTQgMjEuMTAxNTYzIDMxLjUgMjEuMTAxNTYzIEMgMzEuMTMyODEzIDIxLjEwMTU2MyAzMC43Njk1MzEgMjEuMTM2NzE5IDMwLjQxMDE1NiAyMS4yMTA5MzggTCAyOS44NTkzNzUgMjAuMjEwOTM4IEMgMjguNDY4NzUgMTcuNjM2NzE5IDI1Ljc4NTE1NiAxNi4wMjM0MzggMjIuODU5Mzc1IDE2LjAxMTcxOSBMIDE2Ljc1IDE2LjAxMTcxOSBDIDE0LjA3NDIxOSAxNi4wMDc4MTMgMTEuNTc0MjE5IDE3LjM0Mzc1IDEwLjA4OTg0NCAxOS41NzAzMTMgQyA4LjcyNjU2MyAyMS42MDkzNzUgOCAyNC4wMDc4MTMgOCAyNi40NjA5MzggTCA4IDM2LjcxMDkzOCBDIDcuOTkyMTg4IDM3Ljg5MDYyNSA4LjU4MjAzMSAzOC45OTIxODggOS41NjY0MDYgMzkuNjQwNjI1IEMgMTAuNTU0Njg4IDQwLjI4OTA2MyAxMS44MDA3ODEgNDAuMzk0NTMxIDEyLjg3ODkwNiAzOS45MjE4NzUgTCAxMi4xNDA2MjUgNTYuODI4MTI1IEMgMTIuMDM5MDYzIDU4Ljg3NSAxMy40OTYwOTQgNjAuNjY0MDYzIDE1LjUxNTYyNSA2MC45ODA0NjkgQyAxNy41MzkwNjMgNjEuMjk2ODc1IDE5LjQ3MjY1NiA2MC4wMzkwNjMgMjAgNTguMDU4NTk0IEMgMjAuNDc2NTYzIDU5LjgwMDc4MSAyMi4wNjI1IDYxLjAwNzgxMyAyMy44NzEwOTQgNjEgQyAyNS4wMDM5MDYgNjEuMDExNzE5IDI2LjA5Mzc1IDYwLjU0Njg3NSAyNi44NzEwOTQgNTkuNzE4NzUgQyAyNy40ODgyODEgNjAuNDc2NTYzIDI4LjM5ODQzOCA2MC45Mzc1IDI5LjM3NSA2MC45OTIxODggQyAzMC4zNDc2NTYgNjEuMDQyOTY5IDMxLjMwMDc4MSA2MC42ODM1OTQgMzIgNjAgQyAzMy4yNzczNDQgNjEuMzAwNzgxIDM1LjMzOTg0NCA2MS40MDYyNSAzNi43MzgyODEgNjAuMjM4MjgxIEMgMzcuMjgxMjUgNjAuNzUzOTA2IDM3Ljk5NjA5NCA2MS4wNDI5NjkgMzguNzM4MjgxIDYxLjA1MDc4MSBDIDM5LjU4OTg0NCA2MS4wNDY4NzUgNDAuNDAyMzQ0IDYwLjcxMDkzOCA0MSA2MC4xMDkzNzUgQyA0MS41OTM3NSA2MC42Nzk2ODggNDIuMzg2NzE5IDYxIDQzLjIxMDkzOCA2MSBDIDQ0Ljc0MjE4OCA2MS4wMTE3MTkgNDYuMDM1MTU2IDU5Ljg2MzI4MSA0Ni4yMTA5MzggNTguMzM5ODQ0IEwgNDcuNjcxODc1IDQ1IEwgNTAuMjYxNzE5IDQ1IEMgNTAuODM5ODQ0IDQ1LjAwMzkwNiA1MS4zODY3MTkgNDQuNzUzOTA2IDUxLjc2OTUzMSA0NC4zMjAzMTMgQyA1Mi4xNDg0MzggNDMuODgyODEzIDUyLjMyMDMxMyA0My4zMDQ2ODggNTIuMjUgNDIuNzMwNDY5IEwgNTEuODU5Mzc1IDM5Ljg5MDYyNSBDIDU0IDM5LjEzMjgxMyA1NS4zMDg1OTQgMzYuOTc2NTYzIDU1IDM0LjczMDQ2OSBaIE0gMzEuMTYwMTU2IDIyLjkyMTg3NSBMIDMxLjYwMTU2MyAyMi45MjE4NzUgQyAzMi4yODEyNSAyMi45Mjk2ODggMzIuOTQ5MjE5IDIzLjE0MDYyNSAzMy41MTE3MTkgMjMuNTMxMjUgQyAzNC44MDQ2ODggMjQuNDAyMzQ0IDM1LjM5NDUzMSAyNi4wMDc4MTMgMzQuOTYwOTM4IDI3LjUxMTcxOSBDIDM0LjUzMTI1IDI5LjAxMTcxOSAzMy4xODM1OTQgMzAuMDYyNSAzMS42MjEwOTQgMzAuMTE3MTg4IEMgMzAuMDYyNSAzMC4xNjc5NjkgMjguNjQ0NTMxIDI5LjIwNzAzMSAyOC4xMTMyODEgMjcuNzM4MjgxIEMgMjcuNTg1OTM4IDI2LjI2OTUzMSAyOC4wNjI1IDI0LjYyNSAyOS4zMDA3ODEgMjMuNjcxODc1IEMgMjkuODMyMDMxIDIzLjI0MjE4OCAzMC40ODA0NjkgMjIuOTgwNDY5IDMxLjE2MDE1NiAyMi45MjE4NzUgWiBNIDM0LjUgNTkgQyAzMy42NzE4NzUgNTkgMzMgNTguMzI4MTI1IDMzIDU3LjUgTCAzMyA0OSBDIDMzIDQ4LjQ0OTIxOSAzMi41NTA3ODEgNDggMzIgNDggQyAzMS40NDkyMTkgNDggMzEgNDguNDQ5MjE5IDMxIDQ5IEwgMzEgNTcuNSBDIDMxIDU4LjMyODEyNSAzMC4zMjgxMjUgNTkgMjkuNSA1OSBDIDI4LjY3MTg3NSA1OSAyOCA1OC4zMjgxMjUgMjggNTcuNSBMIDI4IDQ4IEMgMjggNDcuNDQ5MjE5IDI3LjU1MDc4MSA0NyAyNyA0NyBDIDI2LjQ0OTIxOSA0NyAyNiA0Ni41NTA3ODEgMjYgNDYgTCAyNiAzOSBDIDI2IDM2LjIzODI4MSAyOC4yMzgyODEgMzQgMzEgMzQgTCAzMyAzNCBDIDM1Ljc2MTcxOSAzNCAzOCAzNi4yMzgyODEgMzggMzkgTCAzOCA0NiBDIDM4IDQ2LjU1MDc4MSAzNy41NTA3ODEgNDcgMzcgNDcgQyAzNi44NTE1NjMgNDcgMzYuNzAzMTI1IDQ3LjAzNTE1NiAzNi41NzAzMTMgNDcuMTAxNTYzIEMgMzYuMjIyNjU2IDQ3LjI2NTYyNSAzNiA0Ny42MTcxODggMzYgNDggTCAzNiA1Ny41IEMgMzYuMDAzOTA2IDU3Ljc2NTYyNSAzNS45Mjk2ODggNTguMDI3MzQ0IDM1Ljc4OTA2MyA1OC4yNSBDIDM1LjUyNzM0NCA1OC43MTQ4NDQgMzUuMDM1MTU2IDU5IDM0LjUgNTkgWiBNIDM4Ljc4MTI1IDU5IEMgMzguMzkwNjI1IDU5IDM4LjAzNTE1NiA1OC43NzM0MzggMzcuODcxMDk0IDU4LjQyMTg3NSBDIDM3Ljk2MDkzOCA1OC4xMjEwOTQgMzguMDAzOTA2IDU3LjgxMjUgMzggNTcuNSBMIDM4IDQ4LjgyODEyNSBDIDM5LjE5OTIxOSA0OC40MDYyNSA0MCA0Ny4yNzM0MzggNDAgNDYgTCA0MCA1Ny43ODEyNSBDIDQwIDU4LjQ1MzEyNSAzOS40NTMxMjUgNTkgMzguNzgxMjUgNTkgWiBNIDQ0LjIxMDkzOCA1OC4xMjEwOTQgQyA0NC4xNDg0MzggNTguNjI1IDQzLjcxODc1IDU5LjAwMzkwNiA0My4yMTA5MzggNTkgQyA0Mi41MzkwNjMgNTguOTk2MDk0IDQyIDU4LjQ0OTIxOSA0MiA1Ny43ODEyNSBMIDQyIDQ1IEwgNDUuNjYwMTU2IDQ1IFogTSA1MS41NzgxMjUgMzcuODI4MTI1IEwgNDkuNjcxODc1IDIzLjc1IEMgNDkuNTk3NjU2IDIzLjIwMzEyNSA0OS4wOTc2NTYgMjIuODIwMzEzIDQ4LjU1MDc4MSAyMi44OTA2MjUgQyA0OC4wMDc4MTMgMjIuOTYwOTM4IDQ3LjYyNSAyMy40NTcwMzEgNDcuNjkxNDA2IDI0IEwgNTAuMjYxNzE5IDQzIEwgNDAgNDMgTCA0MCAzOSBDIDQwIDM1LjEzMjgxMyAzNi44NjcxODggMzIgMzMgMzIgTCAzMSAzMiBDIDI3LjEzMjgxMyAzMiAyNCAzNS4xMzI4MTMgMjQgMzkgTCAyNCA0NiBDIDI0IDQ3LjI3MzQzOCAyNC44MDA3ODEgNDguNDA2MjUgMjYgNDguODI4MTI1IEwgMjYgNTYuNzY5NTMxIEMgMjYuMDIzNDM4IDU3Ljk3NjU2MyAyNS4wNjY0MDYgNTguOTcyNjU2IDIzLjg1OTM3NSA1OSBDIDIyLjc4OTA2MyA1OSAyMS45MDYyNSA1OC4xNjAxNTYgMjEuODU5Mzc1IDU3LjA4OTg0NCBMIDIxIDQwLjE2MDE1NiBDIDIxIDM5LjYwOTM3NSAyMC41NTA3ODEgMzkuMTYwMTU2IDIwIDM5LjE2MDE1NiBDIDE5LjQ0OTIxOSAzOS4xNjAxNTYgMTkgMzkuNjA5Mzc1IDE5IDQwLjE2MDE1NiBMIDE4LjE0MDYyNSA1Ny4xMDE1NjMgQyAxOC4wODk4NDQgNTguMjAzMTI1IDE3LjE1NjI1IDU5LjA1ODU5NCAxNi4wNTA3ODEgNTkuMDExNzE5IEMgMTQuOTQ1MzEzIDU4Ljk2MDkzOCAxNC4wODk4NDQgNTguMDIzNDM4IDE0LjE0MDYyNSA1Ni45MjE4NzUgTCAxNSAzNy4yMTA5MzggTCAxNSAyNC42Mjg5MDYgQyAxNSAyNC4wNzgxMjUgMTQuNTUwNzgxIDIzLjYyODkwNiAxNCAyMy42Mjg5MDYgQyAxMy40NDkyMTkgMjMuNjI4OTA2IDEzIDI0LjA3ODEyNSAxMyAyNC42Mjg5MDYgTCAxMyAzNi42Mjg5MDYgQyAxMyAzNy40NTcwMzEgMTIuMzI4MTI1IDM4LjEyODkwNiAxMS41IDM4LjEyODkwNiBDIDEwLjY3MTg3NSAzOC4xMjg5MDYgMTAgMzcuNDU3MDMxIDEwIDM2LjYyODkwNiBMIDEwIDI2LjQ2MDkzOCBDIDEwIDI0LjM5ODQzOCAxMC42MDkzNzUgMjIuMzg2NzE5IDExLjc1IDIwLjY3MTg3NSBDIDEyLjg2MzI4MSAxOSAxNC43NDIxODggMTcuOTk2MDk0IDE2Ljc1IDE4IEwgMjIuODIwMzEzIDE4IEMgMjUuMDIzNDM4IDE4IDI3LjA1MDc4MSAxOS4yMTA5MzggMjguMTAxNTYzIDIxLjE0ODQzOCBMIDI4LjU1MDc4MSAyMS45ODA0NjkgQyAyNi41MTk1MzEgMjMuMzA0Njg4IDI1LjYyMTA5NCAyNS44MjAzMTMgMjYuMzUxNTYzIDI4LjEyODkwNiBDIDI3LjA4MjAzMSAzMC40NDE0MDYgMjkuMjYxNzE5IDMxLjk4MDQ2OSAzMS42ODM1OTQgMzEuODk4NDM4IEMgMzQuMTA1NDY5IDMxLjgxNjQwNiAzNi4xNzU3ODEgMzAuMTI4OTA2IDM2Ljc1IDI3Ljc3NzM0NCBDIDM3LjMyMDMxMyAyNS40MjE4NzUgMzYuMjUzOTA2IDIyLjk3MjY1NiAzNC4xNDA2MjUgMjEuNzg5MDYzIEMgMzUuMzM5ODQ0IDE5LjQ2NDg0NCAzNy43MzQzNzUgMTguMDAzOTA2IDQwLjM1MTU2MyAxOCBMIDQ0LjQ2ODc1IDE4IEMgNDcuOTQ5MjE5IDE4IDUwLjkwMjM0NCAyMC41NTQ2ODggNTEuMzk4NDM4IDI0IEwgNTMgMzUgQyA1My4xNjQwNjMgMzYuMTQ4NDM4IDUyLjU5NzY1NiAzNy4yNzM0MzggNTEuNTc4MTI1IDM3LjgyODEyNSBaICIvPgo8cGF0aCBzdHlsZT0iIGZpbGw6IzhENkM5RjsiIGQ9Ik0gMjAgMTUgQyAyMy4zMTI1IDE1IDI2IDEyLjMxMjUgMjYgOSBDIDI2IDUuNjg3NSAyMy4zMTI1IDMgMjAgMyBDIDE2LjY4NzUgMyAxNCA1LjY4NzUgMTQgOSBDIDE0IDEyLjMxMjUgMTYuNjg3NSAxNSAyMCAxNSBaIE0gMjAgNSBDIDIyLjIxMDkzOCA1IDI0IDYuNzg5MDYzIDI0IDkgQyAyNCAxMS4yMTA5MzggMjIuMjEwOTM4IDEzIDIwIDEzIEMgMTcuNzg5MDYzIDEzIDE2IDExLjIxMDkzOCAxNiA5IEMgMTYgNi43ODkwNjMgMTcuNzg5MDYzIDUgMjAgNSBaICIvPgo8L2c+Cjwvc3ZnPgo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8" name="AutoShape 6" descr="data:image/svg+xml;base64,PD94bWwgdmVyc2lvbj0iMS4wIiBlbmNvZGluZz0iVVRGLTgiPz4KPHN2ZyB4bWxucz0iaHR0cDovL3d3dy53My5vcmcvMjAwMC9zdmciIHhtbG5zOnhsaW5rPSJodHRwOi8vd3d3LnczLm9yZy8xOTk5L3hsaW5rIiB2aWV3Qm94PSIwIDAgNjQgNjQiIHZlcnNpb249IjEuMSI+CjxnIGlkPSJzdXJmYWNlMSI+CjxwYXRoIHN0eWxlPSIgZmlsbDojRkFFRkRFOyIgZD0iTSA0MSA1Ny43ODEyNSBDIDQxIDU5LjAwNzgxMyA0MC4wMDc4MTMgNjAgMzguNzgxMjUgNjAgQyAzNy43NTc4MTMgNjAuMDA3ODEzIDM2Ljg5ODQzOCA1OS4yNDIxODggMzYuNzgxMjUgNTguMjMwNDY5IEwgMzUgNDIgTCA0MSA0MiBaICIvPgo8cGF0aCBzdHlsZT0iIGZpbGw6I0ZBRUZERTsiIGQ9Ik0gNDMuMjE4NzUgNjAgQyA0MS45OTIxODggNjAgNDEgNTkuMDA3ODEzIDQxIDU3Ljc4MTI1IEwgNDEgNDIgTCA0NyA0MiBMIDQ1LjIxMDkzOCA1OC4yMzA0NjkgQyA0NS4wOTM3NSA1OS4yMzgyODEgNDQuMjM4MjgxIDYwIDQzLjIxODc1IDYwIFogIi8+CjxwYXRoIHN0eWxlPSIgZmlsbDojRUQ3ODk5OyIgZD0iTSA1NCAzNC44NzEwOTQgTCA1Mi40Mjk2ODggMjMuODcxMDk0IEMgNTEuODY3MTg4IDE5LjkxNDA2MyA0OC40Njg3NSAxNi45ODA0NjkgNDQuNDY4NzUgMTcgTCA0MC4zNTE1NjMgMTcgQyAzNi4zNjcxODggMTcgMzIuOTkyMTg4IDE5LjkyOTY4OCAzMi40Mjk2ODggMjMuODcxMDk0IEwgMjQuNTU4NTk0IDQyLjg3MTA5NCBDIDI0LjQ4MDQ2OSA0My40Njg3NSAzMy45NDkyMTkgNDQgMzQuNTU4NTk0IDQ0IEwgNTAuMjYxNzE5IDQ0IEMgNTAuNTUwNzgxIDQ0LjAwMzkwNiA1MC44MjQyMTkgNDMuODc4OTA2IDUxLjAxNTYyNSA0My42NjQwNjMgQyA1MS4yMTA5MzggNDMuNDQ1MzEzIDUxLjI5Njg3NSA0My4xNTYyNSA1MS4yNjE3MTkgNDIuODcxMDk0IEwgNTAuNjQ4NDM4IDM4LjM5ODQzOCBMIDUxLjQxMDE1NiAzOS4wMTE3MTkgQyA1My4xNjQwNjMgMzguNDQ1MzEzIDU0LjI1NzgxMyAzNi42OTUzMTMgNTQgMzQuODcxMDk0IFogIi8+CjxwYXRoIHN0eWxlPSIgZmlsbDojODVDQkY4OyIgZD0iTSAzMiAyOC4zNTE1NjMgTCAyOS45MTAxNTYgMjIuMzUxNTYzIEwgMjkgMjAuNjcxODc1IEMgMjcuNzczNDM4IDE4LjQwMjM0NCAyNS4zOTg0MzggMTYuOTkyMTg4IDIyLjgyMDMxMyAxNyBMIDE2Ljc1IDE3IEMgMTQuNDEwMTU2IDE3LjAwMzkwNiAxMi4yMjY1NjMgMTguMTcxODc1IDEwLjkyOTY4OCAyMC4xMjEwOTQgQyA5LjY3NTc4MSAyMS45OTYwOTQgOS4wMDM5MDYgMjQuMjAzMTI1IDkgMjYuNDYwOTM4IEwgOSAzNi43MTA5MzggQyA5IDM4LjA4OTg0NCAxMC4xMjEwOTQgMzkuMjEwOTM4IDExLjUgMzkuMjEwOTM4IEMgMTIuODc4OTA2IDM5LjIxMDkzOCAxNCAzOC4wODk4NDQgMTQgMzYuNzEwOTM4IEwgMTQgMzcuMjEwOTM4IEwgMTMuMTQwNjI1IDU2Ljg3MTA5NCBDIDEzLjEwNTQ2OSA1Ny42ODc1IDEzLjQwNjI1IDU4LjQ4NDM3NSAxMy45NzI2NTYgNTkuMDc0MjE5IEMgMTQuNTM5MDYzIDU5LjY2Nzk2OSAxNS4zMjAzMTMgNjAgMTYuMTQwNjI1IDYwIEMgMTcuNzQyMTg4IDYwIDE5LjA2NjQwNiA1OC43NDIxODggMTkuMTQwNjI1IDU3LjE0MDYyNSBMIDIwIDQwLjIxMDkzOCBMIDIwLjg1OTM3NSA1Ny4xNDA2MjUgQyAyMC45MzM1OTQgNTguNzQyMTg4IDIyLjI1NzgxMyA2MCAyMy44NTkzNzUgNjAgQyAyNS42MTcxODggNTkuOTcyNjU2IDI3LjAyMzQzOCA1OC41MjczNDQgMjcgNTYuNzY5NTMxIFogIi8+CjxwYXRoIHN0eWxlPSIgZmlsbDojRkFFRkRFOyIgZD0iTSA0NyA5IEMgNDcgMTEuNzYxNzE5IDQ0Ljc2MTcxOSAxNCA0MiAxNCBDIDM5LjIzODI4MSAxNCAzNyAxMS43NjE3MTkgMzcgOSBDIDM3IDYuMjM4MjgxIDM5LjIzODI4MSA0IDQyIDQgQyA0NC43NjE3MTkgNCA0NyA2LjIzODI4MSA0NyA5IFogIi8+CjxwYXRoIHN0eWxlPSIgZmlsbDojRkFFRkRFOyIgZD0iTSAyNSA5IEMgMjUgMTEuNzYxNzE5IDIyLjc2MTcxOSAxNCAyMCAxNCBDIDE3LjIzODI4MSAxNCAxNSAxMS43NjE3MTkgMTUgOSBDIDE1IDYuMjM4MjgxIDE3LjIzODI4MSA0IDIwIDQgQyAyMi43NjE3MTkgNCAyNSA2LjIzODI4MSAyNSA5IFogIi8+CjxwYXRoIHN0eWxlPSIgZmlsbDojRkFFRkRFOyIgZD0iTSAzNiAyNi41IEMgMzYgMjguOTg0Mzc1IDMzLjk4NDM3NSAzMSAzMS41IDMxIEMgMjkuMDE1NjI1IDMxIDI3IDI4Ljk4NDM3NSAyNyAyNi41IEMgMjcgMjQuMDE1NjI1IDI5LjAxNTYyNSAyMiAzMS41IDIyIEMgMzMuOTg0Mzc1IDIyIDM2IDI0LjAxNTYyNSAzNiAyNi41IFogIi8+CjxwYXRoIHN0eWxlPSIgZmlsbDojNzJDQUFGOyIgZD0iTSAzMiA1MSBMIDMyIDU3LjUgQyAzMiA1OC44Nzg5MDYgMzMuMTIxMDk0IDYwIDM0LjUgNjAgQyAzNS44Nzg5MDYgNTkuOTk2MDk0IDM2Ljk5NjA5NCA1OC44Nzg5MDYgMzcgNTcuNSBMIDM3IDQ4IEMgMzguMTA1NDY5IDQ4IDM5IDQ3LjEwNTQ2OSAzOSA0NiBMIDM5IDM5IEMgMzkgMzUuNjg3NSAzNi4zMTI1IDMzIDMzIDMzIEwgMzEgMzMgQyAyNy42ODc1IDMzIDI1IDM1LjY4NzUgMjUgMzkgTCAyNSA0NiBDIDI1IDQ3LjEwNTQ2OSAyNS44OTQ1MzEgNDggMjcgNDggTCAyNyA1Ny41IEMgMjcuMDAzOTA2IDU4Ljg3ODkwNiAyOC4xMjEwOTQgNTkuOTk2MDk0IDI5LjUgNjAgQyAzMC44Nzg5MDYgNjAgMzIgNTguODc4OTA2IDMyIDU3LjUgTCAzMiA0OSAiLz4KPHBhdGggc3R5bGU9IiBmaWxsOiM4RDZDOUY7IiBkPSJNIDYgMzEgQyA1LjQ0OTIxOSAzMSA1IDMxLjQ0OTIxOSA1IDMyIEwgNSAzNCBDIDUgMzQuNTUwNzgxIDUuNDQ5MjE5IDM1IDYgMzUgQyA2LjU1MDc4MSAzNSA3IDM0LjU1MDc4MSA3IDM0IEwgNyAzMiBDIDcgMzEuNDQ5MjE5IDYuNTUwNzgxIDMxIDYgMzEgWiAiLz4KPHBhdGggc3R5bGU9IiBmaWxsOiM4RDZDOUY7IiBkPSJNIDEgMzEgQyAwLjQ0OTIxOSAzMSAwIDMxLjQ0OTIxOSAwIDMyIEwgMCAzNCBDIDAgMzQuNTUwNzgxIDAuNDQ5MjE5IDM1IDEgMzUgQyAxLjU1MDc4MSAzNSAyIDM0LjU1MDc4MSAyIDM0IEwgMiAzMiBDIDIgMzEuNDQ5MjE5IDEuNTUwNzgxIDMxIDEgMzEgWiAiLz4KPHBhdGggc3R5bGU9IiBmaWxsOiM4RDZDOUY7IiBkPSJNIDU2IDMxIEMgNTUuNDQ5MjE5IDMxIDU1IDMxLjQ0OTIxOSA1NSAzMiBMIDU1IDM0IEMgNTUgMzQuNTUwNzgxIDU1LjQ0OTIxOSAzNSA1NiAzNSBDIDU2LjU1MDc4MSAzNSA1NyAzNC41NTA3ODEgNTcgMzQgTCA1NyAzMiBDIDU3IDMxLjQ0OTIxOSA1Ni41NTA3ODEgMzEgNTYgMzEgWiAiLz4KPHBhdGggc3R5bGU9IiBmaWxsOiM4RDZDOUY7IiBkPSJNIDYxIDMxIEMgNjAuNDQ5MjE5IDMxIDYwIDMxLjQ0OTIxOSA2MCAzMiBMIDYwIDM0IEMgNjAgMzQuNTUwNzgxIDYwLjQ0OTIxOSAzNSA2MSAzNSBDIDYxLjU1MDc4MSAzNSA2MiAzNC41NTA3ODEgNjIgMzQgTCA2MiAzMiBDIDYyIDMxLjQ0OTIxOSA2MS41NTA3ODEgMzEgNjEgMzEgWiAiLz4KPHBhdGggc3R5bGU9IiBmaWxsOiM4RDZDOUY7IiBkPSJNIDQyIDE1IEMgNDUuMzEyNSAxNSA0OCAxMi4zMTI1IDQ4IDkgQyA0OCA1LjY4NzUgNDUuMzEyNSAzIDQyIDMgQyAzOC42ODc1IDMgMzYgNS42ODc1IDM2IDkgQyAzNiAxMi4zMTI1IDM4LjY4NzUgMTUgNDIgMTUgWiBNIDQyIDUgQyA0NC4yMTA5MzggNSA0NiA2Ljc4OTA2MyA0NiA5IEMgNDYgMTEuMjEwOTM4IDQ0LjIxMDkzOCAxMyA0MiAxMyBDIDM5Ljc4OTA2MyAxMyAzOCAxMS4yMTA5MzggMzggOSBDIDM4IDYuNzg5MDYzIDM5Ljc4OTA2MyA1IDQyIDUgWiAiLz4KPHBhdGggc3R5bGU9IiBmaWxsOiM4RDZDOUY7IiBkPSJNIDUzLjM3ODkwNiAyMy43MzA0NjkgQyA1Mi43NDYwOTQgMTkuMjkyOTY5IDQ4Ljk0OTIxOSAxNiA0NC40Njg3NSAxNiBMIDQwLjM1MTU2MyAxNiBDIDM2Ljg3NSAxNi4wMDc4MTMgMzMuNzE0ODQ0IDE4LjAxNTYyNSAzMi4yMzA0NjkgMjEuMTYwMTU2IEMgMzEuOTg4MjgxIDIxLjEyMTA5NCAzMS43NDYwOTQgMjEuMTAxNTYzIDMxLjUgMjEuMTAxNTYzIEMgMzEuMTMyODEzIDIxLjEwMTU2MyAzMC43Njk1MzEgMjEuMTM2NzE5IDMwLjQxMDE1NiAyMS4yMTA5MzggTCAyOS44NTkzNzUgMjAuMjEwOTM4IEMgMjguNDY4NzUgMTcuNjM2NzE5IDI1Ljc4NTE1NiAxNi4wMjM0MzggMjIuODU5Mzc1IDE2LjAxMTcxOSBMIDE2Ljc1IDE2LjAxMTcxOSBDIDE0LjA3NDIxOSAxNi4wMDc4MTMgMTEuNTc0MjE5IDE3LjM0Mzc1IDEwLjA4OTg0NCAxOS41NzAzMTMgQyA4LjcyNjU2MyAyMS42MDkzNzUgOCAyNC4wMDc4MTMgOCAyNi40NjA5MzggTCA4IDM2LjcxMDkzOCBDIDcuOTkyMTg4IDM3Ljg5MDYyNSA4LjU4MjAzMSAzOC45OTIxODggOS41NjY0MDYgMzkuNjQwNjI1IEMgMTAuNTU0Njg4IDQwLjI4OTA2MyAxMS44MDA3ODEgNDAuMzk0NTMxIDEyLjg3ODkwNiAzOS45MjE4NzUgTCAxMi4xNDA2MjUgNTYuODI4MTI1IEMgMTIuMDM5MDYzIDU4Ljg3NSAxMy40OTYwOTQgNjAuNjY0MDYzIDE1LjUxNTYyNSA2MC45ODA0NjkgQyAxNy41MzkwNjMgNjEuMjk2ODc1IDE5LjQ3MjY1NiA2MC4wMzkwNjMgMjAgNTguMDU4NTk0IEMgMjAuNDc2NTYzIDU5LjgwMDc4MSAyMi4wNjI1IDYxLjAwNzgxMyAyMy44NzEwOTQgNjEgQyAyNS4wMDM5MDYgNjEuMDExNzE5IDI2LjA5Mzc1IDYwLjU0Njg3NSAyNi44NzEwOTQgNTkuNzE4NzUgQyAyNy40ODgyODEgNjAuNDc2NTYzIDI4LjM5ODQzOCA2MC45Mzc1IDI5LjM3NSA2MC45OTIxODggQyAzMC4zNDc2NTYgNjEuMDQyOTY5IDMxLjMwMDc4MSA2MC42ODM1OTQgMzIgNjAgQyAzMy4yNzczNDQgNjEuMzAwNzgxIDM1LjMzOTg0NCA2MS40MDYyNSAzNi43MzgyODEgNjAuMjM4MjgxIEMgMzcuMjgxMjUgNjAuNzUzOTA2IDM3Ljk5NjA5NCA2MS4wNDI5NjkgMzguNzM4MjgxIDYxLjA1MDc4MSBDIDM5LjU4OTg0NCA2MS4wNDY4NzUgNDAuNDAyMzQ0IDYwLjcxMDkzOCA0MSA2MC4xMDkzNzUgQyA0MS41OTM3NSA2MC42Nzk2ODggNDIuMzg2NzE5IDYxIDQzLjIxMDkzOCA2MSBDIDQ0Ljc0MjE4OCA2MS4wMTE3MTkgNDYuMDM1MTU2IDU5Ljg2MzI4MSA0Ni4yMTA5MzggNTguMzM5ODQ0IEwgNDcuNjcxODc1IDQ1IEwgNTAuMjYxNzE5IDQ1IEMgNTAuODM5ODQ0IDQ1LjAwMzkwNiA1MS4zODY3MTkgNDQuNzUzOTA2IDUxLjc2OTUzMSA0NC4zMjAzMTMgQyA1Mi4xNDg0MzggNDMuODgyODEzIDUyLjMyMDMxMyA0My4zMDQ2ODggNTIuMjUgNDIuNzMwNDY5IEwgNTEuODU5Mzc1IDM5Ljg5MDYyNSBDIDU0IDM5LjEzMjgxMyA1NS4zMDg1OTQgMzYuOTc2NTYzIDU1IDM0LjczMDQ2OSBaIE0gMzEuMTYwMTU2IDIyLjkyMTg3NSBMIDMxLjYwMTU2MyAyMi45MjE4NzUgQyAzMi4yODEyNSAyMi45Mjk2ODggMzIuOTQ5MjE5IDIzLjE0MDYyNSAzMy41MTE3MTkgMjMuNTMxMjUgQyAzNC44MDQ2ODggMjQuNDAyMzQ0IDM1LjM5NDUzMSAyNi4wMDc4MTMgMzQuOTYwOTM4IDI3LjUxMTcxOSBDIDM0LjUzMTI1IDI5LjAxMTcxOSAzMy4xODM1OTQgMzAuMDYyNSAzMS42MjEwOTQgMzAuMTE3MTg4IEMgMzAuMDYyNSAzMC4xNjc5NjkgMjguNjQ0NTMxIDI5LjIwNzAzMSAyOC4xMTMyODEgMjcuNzM4MjgxIEMgMjcuNTg1OTM4IDI2LjI2OTUzMSAyOC4wNjI1IDI0LjYyNSAyOS4zMDA3ODEgMjMuNjcxODc1IEMgMjkuODMyMDMxIDIzLjI0MjE4OCAzMC40ODA0NjkgMjIuOTgwNDY5IDMxLjE2MDE1NiAyMi45MjE4NzUgWiBNIDM0LjUgNTkgQyAzMy42NzE4NzUgNTkgMzMgNTguMzI4MTI1IDMzIDU3LjUgTCAzMyA0OSBDIDMzIDQ4LjQ0OTIxOSAzMi41NTA3ODEgNDggMzIgNDggQyAzMS40NDkyMTkgNDggMzEgNDguNDQ5MjE5IDMxIDQ5IEwgMzEgNTcuNSBDIDMxIDU4LjMyODEyNSAzMC4zMjgxMjUgNTkgMjkuNSA1OSBDIDI4LjY3MTg3NSA1OSAyOCA1OC4zMjgxMjUgMjggNTcuNSBMIDI4IDQ4IEMgMjggNDcuNDQ5MjE5IDI3LjU1MDc4MSA0NyAyNyA0NyBDIDI2LjQ0OTIxOSA0NyAyNiA0Ni41NTA3ODEgMjYgNDYgTCAyNiAzOSBDIDI2IDM2LjIzODI4MSAyOC4yMzgyODEgMzQgMzEgMzQgTCAzMyAzNCBDIDM1Ljc2MTcxOSAzNCAzOCAzNi4yMzgyODEgMzggMzkgTCAzOCA0NiBDIDM4IDQ2LjU1MDc4MSAzNy41NTA3ODEgNDcgMzcgNDcgQyAzNi44NTE1NjMgNDcgMzYuNzAzMTI1IDQ3LjAzNTE1NiAzNi41NzAzMTMgNDcuMTAxNTYzIEMgMzYuMjIyNjU2IDQ3LjI2NTYyNSAzNiA0Ny42MTcxODggMzYgNDggTCAzNiA1Ny41IEMgMzYuMDAzOTA2IDU3Ljc2NTYyNSAzNS45Mjk2ODggNTguMDI3MzQ0IDM1Ljc4OTA2MyA1OC4yNSBDIDM1LjUyNzM0NCA1OC43MTQ4NDQgMzUuMDM1MTU2IDU5IDM0LjUgNTkgWiBNIDM4Ljc4MTI1IDU5IEMgMzguMzkwNjI1IDU5IDM4LjAzNTE1NiA1OC43NzM0MzggMzcuODcxMDk0IDU4LjQyMTg3NSBDIDM3Ljk2MDkzOCA1OC4xMjEwOTQgMzguMDAzOTA2IDU3LjgxMjUgMzggNTcuNSBMIDM4IDQ4LjgyODEyNSBDIDM5LjE5OTIxOSA0OC40MDYyNSA0MCA0Ny4yNzM0MzggNDAgNDYgTCA0MCA1Ny43ODEyNSBDIDQwIDU4LjQ1MzEyNSAzOS40NTMxMjUgNTkgMzguNzgxMjUgNTkgWiBNIDQ0LjIxMDkzOCA1OC4xMjEwOTQgQyA0NC4xNDg0MzggNTguNjI1IDQzLjcxODc1IDU5LjAwMzkwNiA0My4yMTA5MzggNTkgQyA0Mi41MzkwNjMgNTguOTk2MDk0IDQyIDU4LjQ0OTIxOSA0MiA1Ny43ODEyNSBMIDQyIDQ1IEwgNDUuNjYwMTU2IDQ1IFogTSA1MS41NzgxMjUgMzcuODI4MTI1IEwgNDkuNjcxODc1IDIzLjc1IEMgNDkuNTk3NjU2IDIzLjIwMzEyNSA0OS4wOTc2NTYgMjIuODIwMzEzIDQ4LjU1MDc4MSAyMi44OTA2MjUgQyA0OC4wMDc4MTMgMjIuOTYwOTM4IDQ3LjYyNSAyMy40NTcwMzEgNDcuNjkxNDA2IDI0IEwgNTAuMjYxNzE5IDQzIEwgNDAgNDMgTCA0MCAzOSBDIDQwIDM1LjEzMjgxMyAzNi44NjcxODggMzIgMzMgMzIgTCAzMSAzMiBDIDI3LjEzMjgxMyAzMiAyNCAzNS4xMzI4MTMgMjQgMzkgTCAyNCA0NiBDIDI0IDQ3LjI3MzQzOCAyNC44MDA3ODEgNDguNDA2MjUgMjYgNDguODI4MTI1IEwgMjYgNTYuNzY5NTMxIEMgMjYuMDIzNDM4IDU3Ljk3NjU2MyAyNS4wNjY0MDYgNTguOTcyNjU2IDIzLjg1OTM3NSA1OSBDIDIyLjc4OTA2MyA1OSAyMS45MDYyNSA1OC4xNjAxNTYgMjEuODU5Mzc1IDU3LjA4OTg0NCBMIDIxIDQwLjE2MDE1NiBDIDIxIDM5LjYwOTM3NSAyMC41NTA3ODEgMzkuMTYwMTU2IDIwIDM5LjE2MDE1NiBDIDE5LjQ0OTIxOSAzOS4xNjAxNTYgMTkgMzkuNjA5Mzc1IDE5IDQwLjE2MDE1NiBMIDE4LjE0MDYyNSA1Ny4xMDE1NjMgQyAxOC4wODk4NDQgNTguMjAzMTI1IDE3LjE1NjI1IDU5LjA1ODU5NCAxNi4wNTA3ODEgNTkuMDExNzE5IEMgMTQuOTQ1MzEzIDU4Ljk2MDkzOCAxNC4wODk4NDQgNTguMDIzNDM4IDE0LjE0MDYyNSA1Ni45MjE4NzUgTCAxNSAzNy4yMTA5MzggTCAxNSAyNC42Mjg5MDYgQyAxNSAyNC4wNzgxMjUgMTQuNTUwNzgxIDIzLjYyODkwNiAxNCAyMy42Mjg5MDYgQyAxMy40NDkyMTkgMjMuNjI4OTA2IDEzIDI0LjA3ODEyNSAxMyAyNC42Mjg5MDYgTCAxMyAzNi42Mjg5MDYgQyAxMyAzNy40NTcwMzEgMTIuMzI4MTI1IDM4LjEyODkwNiAxMS41IDM4LjEyODkwNiBDIDEwLjY3MTg3NSAzOC4xMjg5MDYgMTAgMzcuNDU3MDMxIDEwIDM2LjYyODkwNiBMIDEwIDI2LjQ2MDkzOCBDIDEwIDI0LjM5ODQzOCAxMC42MDkzNzUgMjIuMzg2NzE5IDExLjc1IDIwLjY3MTg3NSBDIDEyLjg2MzI4MSAxOSAxNC43NDIxODggMTcuOTk2MDk0IDE2Ljc1IDE4IEwgMjIuODIwMzEzIDE4IEMgMjUuMDIzNDM4IDE4IDI3LjA1MDc4MSAxOS4yMTA5MzggMjguMTAxNTYzIDIxLjE0ODQzOCBMIDI4LjU1MDc4MSAyMS45ODA0NjkgQyAyNi41MTk1MzEgMjMuMzA0Njg4IDI1LjYyMTA5NCAyNS44MjAzMTMgMjYuMzUxNTYzIDI4LjEyODkwNiBDIDI3LjA4MjAzMSAzMC40NDE0MDYgMjkuMjYxNzE5IDMxLjk4MDQ2OSAzMS42ODM1OTQgMzEuODk4NDM4IEMgMzQuMTA1NDY5IDMxLjgxNjQwNiAzNi4xNzU3ODEgMzAuMTI4OTA2IDM2Ljc1IDI3Ljc3NzM0NCBDIDM3LjMyMDMxMyAyNS40MjE4NzUgMzYuMjUzOTA2IDIyLjk3MjY1NiAzNC4xNDA2MjUgMjEuNzg5MDYzIEMgMzUuMzM5ODQ0IDE5LjQ2NDg0NCAzNy43MzQzNzUgMTguMDAzOTA2IDQwLjM1MTU2MyAxOCBMIDQ0LjQ2ODc1IDE4IEMgNDcuOTQ5MjE5IDE4IDUwLjkwMjM0NCAyMC41NTQ2ODggNTEuMzk4NDM4IDI0IEwgNTMgMzUgQyA1My4xNjQwNjMgMzYuMTQ4NDM4IDUyLjU5NzY1NiAzNy4yNzM0MzggNTEuNTc4MTI1IDM3LjgyODEyNSBaICIvPgo8cGF0aCBzdHlsZT0iIGZpbGw6IzhENkM5RjsiIGQ9Ik0gMjAgMTUgQyAyMy4zMTI1IDE1IDI2IDEyLjMxMjUgMjYgOSBDIDI2IDUuNjg3NSAyMy4zMTI1IDMgMjAgMyBDIDE2LjY4NzUgMyAxNCA1LjY4NzUgMTQgOSBDIDE0IDEyLjMxMjUgMTYuNjg3NSAxNSAyMCAxNSBaIE0gMjAgNSBDIDIyLjIxMDkzOCA1IDI0IDYuNzg5MDYzIDI0IDkgQyAyNCAxMS4yMTA5MzggMjIuMjEwOTM4IDEzIDIwIDEzIEMgMTcuNzg5MDYzIDEzIDE2IDExLjIxMDkzOCAxNiA5IEMgMTYgNi43ODkwNjMgMTcuNzg5MDYzIDUgMjAgNSBaICIvPgo8L2c+Cjwvc3ZnPgo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9" name="Picture 7" descr="C:\Профиль\Desktop\icons8-Семья-6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5805264"/>
            <a:ext cx="825624" cy="825624"/>
          </a:xfrm>
          <a:prstGeom prst="rect">
            <a:avLst/>
          </a:prstGeom>
          <a:noFill/>
        </p:spPr>
      </p:pic>
      <p:pic>
        <p:nvPicPr>
          <p:cNvPr id="13321" name="Picture 9" descr="C:\Профиль\Desktop\icons8-Постоянная работа-6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1196752"/>
            <a:ext cx="864096" cy="864096"/>
          </a:xfrm>
          <a:prstGeom prst="rect">
            <a:avLst/>
          </a:prstGeom>
          <a:noFill/>
        </p:spPr>
      </p:pic>
      <p:sp>
        <p:nvSpPr>
          <p:cNvPr id="36" name="TextBox 35"/>
          <p:cNvSpPr txBox="1"/>
          <p:nvPr/>
        </p:nvSpPr>
        <p:spPr>
          <a:xfrm>
            <a:off x="755576" y="4653136"/>
            <a:ext cx="74888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/>
                </a:solidFill>
                <a:latin typeface="Century Gothic" pitchFamily="34" charset="0"/>
              </a:rPr>
              <a:t>Программа </a:t>
            </a:r>
          </a:p>
          <a:p>
            <a:pPr algn="ctr"/>
            <a:r>
              <a:rPr lang="ru-RU" b="1" i="1" dirty="0" smtClean="0">
                <a:solidFill>
                  <a:schemeClr val="tx2"/>
                </a:solidFill>
                <a:latin typeface="Century Gothic" pitchFamily="34" charset="0"/>
              </a:rPr>
              <a:t>комплексного развития социальной инфраструктуры городского округа </a:t>
            </a:r>
          </a:p>
          <a:p>
            <a:pPr algn="ctr"/>
            <a:r>
              <a:rPr lang="ru-RU" b="1" i="1" dirty="0" smtClean="0">
                <a:solidFill>
                  <a:schemeClr val="tx2"/>
                </a:solidFill>
                <a:latin typeface="Century Gothic" pitchFamily="34" charset="0"/>
              </a:rPr>
              <a:t>город Когалым</a:t>
            </a:r>
            <a:endParaRPr lang="ru-RU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ru-RU" i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37" name="Стрелка вниз 36"/>
          <p:cNvSpPr/>
          <p:nvPr/>
        </p:nvSpPr>
        <p:spPr>
          <a:xfrm>
            <a:off x="2051720" y="3861048"/>
            <a:ext cx="648072" cy="79208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низ 37"/>
          <p:cNvSpPr/>
          <p:nvPr/>
        </p:nvSpPr>
        <p:spPr>
          <a:xfrm>
            <a:off x="6300192" y="3861048"/>
            <a:ext cx="648072" cy="79208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D:\Users\Наталья\Desktop\ПРЕЗЕНТАЦИЯ ИНВЕСТ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9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96336" y="332656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</a:rPr>
              <a:t>Цели</a:t>
            </a:r>
            <a:endParaRPr lang="ru-RU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76456" y="6577607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entury Gothic" pitchFamily="34" charset="0"/>
              </a:rPr>
              <a:t>3</a:t>
            </a:r>
            <a:endParaRPr lang="ru-RU" sz="1400" dirty="0">
              <a:latin typeface="Century Gothic" pitchFamily="34" charset="0"/>
            </a:endParaRPr>
          </a:p>
        </p:txBody>
      </p:sp>
      <p:sp>
        <p:nvSpPr>
          <p:cNvPr id="13" name="AutoShape 2" descr="data:image/svg+xml;base64,PD94bWwgdmVyc2lvbj0iMS4wIiBlbmNvZGluZz0iVVRGLTgiPz4KPHN2ZyB4bWxucz0iaHR0cDovL3d3dy53My5vcmcvMjAwMC9zdmciIHhtbG5zOnhsaW5rPSJodHRwOi8vd3d3LnczLm9yZy8xOTk5L3hsaW5rIiB2aWV3Qm94PSIwIDAgNjQgNjQiIHZlcnNpb249IjEuMSI+CjxnIGlkPSJzdXJmYWNlMSI+CjxwYXRoIHN0eWxlPSIgZmlsbDojRkFFRkRFOyIgZD0iTSA0MSA1Ny43ODEyNSBDIDQxIDU5LjAwNzgxMyA0MC4wMDc4MTMgNjAgMzguNzgxMjUgNjAgQyAzNy43NTc4MTMgNjAuMDA3ODEzIDM2Ljg5ODQzOCA1OS4yNDIxODggMzYuNzgxMjUgNTguMjMwNDY5IEwgMzUgNDIgTCA0MSA0MiBaICIvPgo8cGF0aCBzdHlsZT0iIGZpbGw6I0ZBRUZERTsiIGQ9Ik0gNDMuMjE4NzUgNjAgQyA0MS45OTIxODggNjAgNDEgNTkuMDA3ODEzIDQxIDU3Ljc4MTI1IEwgNDEgNDIgTCA0NyA0MiBMIDQ1LjIxMDkzOCA1OC4yMzA0NjkgQyA0NS4wOTM3NSA1OS4yMzgyODEgNDQuMjM4MjgxIDYwIDQzLjIxODc1IDYwIFogIi8+CjxwYXRoIHN0eWxlPSIgZmlsbDojRUQ3ODk5OyIgZD0iTSA1NCAzNC44NzEwOTQgTCA1Mi40Mjk2ODggMjMuODcxMDk0IEMgNTEuODY3MTg4IDE5LjkxNDA2MyA0OC40Njg3NSAxNi45ODA0NjkgNDQuNDY4NzUgMTcgTCA0MC4zNTE1NjMgMTcgQyAzNi4zNjcxODggMTcgMzIuOTkyMTg4IDE5LjkyOTY4OCAzMi40Mjk2ODggMjMuODcxMDk0IEwgMjQuNTU4NTk0IDQyLjg3MTA5NCBDIDI0LjQ4MDQ2OSA0My40Njg3NSAzMy45NDkyMTkgNDQgMzQuNTU4NTk0IDQ0IEwgNTAuMjYxNzE5IDQ0IEMgNTAuNTUwNzgxIDQ0LjAwMzkwNiA1MC44MjQyMTkgNDMuODc4OTA2IDUxLjAxNTYyNSA0My42NjQwNjMgQyA1MS4yMTA5MzggNDMuNDQ1MzEzIDUxLjI5Njg3NSA0My4xNTYyNSA1MS4yNjE3MTkgNDIuODcxMDk0IEwgNTAuNjQ4NDM4IDM4LjM5ODQzOCBMIDUxLjQxMDE1NiAzOS4wMTE3MTkgQyA1My4xNjQwNjMgMzguNDQ1MzEzIDU0LjI1NzgxMyAzNi42OTUzMTMgNTQgMzQuODcxMDk0IFogIi8+CjxwYXRoIHN0eWxlPSIgZmlsbDojODVDQkY4OyIgZD0iTSAzMiAyOC4zNTE1NjMgTCAyOS45MTAxNTYgMjIuMzUxNTYzIEwgMjkgMjAuNjcxODc1IEMgMjcuNzczNDM4IDE4LjQwMjM0NCAyNS4zOTg0MzggMTYuOTkyMTg4IDIyLjgyMDMxMyAxNyBMIDE2Ljc1IDE3IEMgMTQuNDEwMTU2IDE3LjAwMzkwNiAxMi4yMjY1NjMgMTguMTcxODc1IDEwLjkyOTY4OCAyMC4xMjEwOTQgQyA5LjY3NTc4MSAyMS45OTYwOTQgOS4wMDM5MDYgMjQuMjAzMTI1IDkgMjYuNDYwOTM4IEwgOSAzNi43MTA5MzggQyA5IDM4LjA4OTg0NCAxMC4xMjEwOTQgMzkuMjEwOTM4IDExLjUgMzkuMjEwOTM4IEMgMTIuODc4OTA2IDM5LjIxMDkzOCAxNCAzOC4wODk4NDQgMTQgMzYuNzEwOTM4IEwgMTQgMzcuMjEwOTM4IEwgMTMuMTQwNjI1IDU2Ljg3MTA5NCBDIDEzLjEwNTQ2OSA1Ny42ODc1IDEzLjQwNjI1IDU4LjQ4NDM3NSAxMy45NzI2NTYgNTkuMDc0MjE5IEMgMTQuNTM5MDYzIDU5LjY2Nzk2OSAxNS4zMjAzMTMgNjAgMTYuMTQwNjI1IDYwIEMgMTcuNzQyMTg4IDYwIDE5LjA2NjQwNiA1OC43NDIxODggMTkuMTQwNjI1IDU3LjE0MDYyNSBMIDIwIDQwLjIxMDkzOCBMIDIwLjg1OTM3NSA1Ny4xNDA2MjUgQyAyMC45MzM1OTQgNTguNzQyMTg4IDIyLjI1NzgxMyA2MCAyMy44NTkzNzUgNjAgQyAyNS42MTcxODggNTkuOTcyNjU2IDI3LjAyMzQzOCA1OC41MjczNDQgMjcgNTYuNzY5NTMxIFogIi8+CjxwYXRoIHN0eWxlPSIgZmlsbDojRkFFRkRFOyIgZD0iTSA0NyA5IEMgNDcgMTEuNzYxNzE5IDQ0Ljc2MTcxOSAxNCA0MiAxNCBDIDM5LjIzODI4MSAxNCAzNyAxMS43NjE3MTkgMzcgOSBDIDM3IDYuMjM4MjgxIDM5LjIzODI4MSA0IDQyIDQgQyA0NC43NjE3MTkgNCA0NyA2LjIzODI4MSA0NyA5IFogIi8+CjxwYXRoIHN0eWxlPSIgZmlsbDojRkFFRkRFOyIgZD0iTSAyNSA5IEMgMjUgMTEuNzYxNzE5IDIyLjc2MTcxOSAxNCAyMCAxNCBDIDE3LjIzODI4MSAxNCAxNSAxMS43NjE3MTkgMTUgOSBDIDE1IDYuMjM4MjgxIDE3LjIzODI4MSA0IDIwIDQgQyAyMi43NjE3MTkgNCAyNSA2LjIzODI4MSAyNSA5IFogIi8+CjxwYXRoIHN0eWxlPSIgZmlsbDojRkFFRkRFOyIgZD0iTSAzNiAyNi41IEMgMzYgMjguOTg0Mzc1IDMzLjk4NDM3NSAzMSAzMS41IDMxIEMgMjkuMDE1NjI1IDMxIDI3IDI4Ljk4NDM3NSAyNyAyNi41IEMgMjcgMjQuMDE1NjI1IDI5LjAxNTYyNSAyMiAzMS41IDIyIEMgMzMuOTg0Mzc1IDIyIDM2IDI0LjAxNTYyNSAzNiAyNi41IFogIi8+CjxwYXRoIHN0eWxlPSIgZmlsbDojNzJDQUFGOyIgZD0iTSAzMiA1MSBMIDMyIDU3LjUgQyAzMiA1OC44Nzg5MDYgMzMuMTIxMDk0IDYwIDM0LjUgNjAgQyAzNS44Nzg5MDYgNTkuOTk2MDk0IDM2Ljk5NjA5NCA1OC44Nzg5MDYgMzcgNTcuNSBMIDM3IDQ4IEMgMzguMTA1NDY5IDQ4IDM5IDQ3LjEwNTQ2OSAzOSA0NiBMIDM5IDM5IEMgMzkgMzUuNjg3NSAzNi4zMTI1IDMzIDMzIDMzIEwgMzEgMzMgQyAyNy42ODc1IDMzIDI1IDM1LjY4NzUgMjUgMzkgTCAyNSA0NiBDIDI1IDQ3LjEwNTQ2OSAyNS44OTQ1MzEgNDggMjcgNDggTCAyNyA1Ny41IEMgMjcuMDAzOTA2IDU4Ljg3ODkwNiAyOC4xMjEwOTQgNTkuOTk2MDk0IDI5LjUgNjAgQyAzMC44Nzg5MDYgNjAgMzIgNTguODc4OTA2IDMyIDU3LjUgTCAzMiA0OSAiLz4KPHBhdGggc3R5bGU9IiBmaWxsOiM4RDZDOUY7IiBkPSJNIDYgMzEgQyA1LjQ0OTIxOSAzMSA1IDMxLjQ0OTIxOSA1IDMyIEwgNSAzNCBDIDUgMzQuNTUwNzgxIDUuNDQ5MjE5IDM1IDYgMzUgQyA2LjU1MDc4MSAzNSA3IDM0LjU1MDc4MSA3IDM0IEwgNyAzMiBDIDcgMzEuNDQ5MjE5IDYuNTUwNzgxIDMxIDYgMzEgWiAiLz4KPHBhdGggc3R5bGU9IiBmaWxsOiM4RDZDOUY7IiBkPSJNIDEgMzEgQyAwLjQ0OTIxOSAzMSAwIDMxLjQ0OTIxOSAwIDMyIEwgMCAzNCBDIDAgMzQuNTUwNzgxIDAuNDQ5MjE5IDM1IDEgMzUgQyAxLjU1MDc4MSAzNSAyIDM0LjU1MDc4MSAyIDM0IEwgMiAzMiBDIDIgMzEuNDQ5MjE5IDEuNTUwNzgxIDMxIDEgMzEgWiAiLz4KPHBhdGggc3R5bGU9IiBmaWxsOiM4RDZDOUY7IiBkPSJNIDU2IDMxIEMgNTUuNDQ5MjE5IDMxIDU1IDMxLjQ0OTIxOSA1NSAzMiBMIDU1IDM0IEMgNTUgMzQuNTUwNzgxIDU1LjQ0OTIxOSAzNSA1NiAzNSBDIDU2LjU1MDc4MSAzNSA1NyAzNC41NTA3ODEgNTcgMzQgTCA1NyAzMiBDIDU3IDMxLjQ0OTIxOSA1Ni41NTA3ODEgMzEgNTYgMzEgWiAiLz4KPHBhdGggc3R5bGU9IiBmaWxsOiM4RDZDOUY7IiBkPSJNIDYxIDMxIEMgNjAuNDQ5MjE5IDMxIDYwIDMxLjQ0OTIxOSA2MCAzMiBMIDYwIDM0IEMgNjAgMzQuNTUwNzgxIDYwLjQ0OTIxOSAzNSA2MSAzNSBDIDYxLjU1MDc4MSAzNSA2MiAzNC41NTA3ODEgNjIgMzQgTCA2MiAzMiBDIDYyIDMxLjQ0OTIxOSA2MS41NTA3ODEgMzEgNjEgMzEgWiAiLz4KPHBhdGggc3R5bGU9IiBmaWxsOiM4RDZDOUY7IiBkPSJNIDQyIDE1IEMgNDUuMzEyNSAxNSA0OCAxMi4zMTI1IDQ4IDkgQyA0OCA1LjY4NzUgNDUuMzEyNSAzIDQyIDMgQyAzOC42ODc1IDMgMzYgNS42ODc1IDM2IDkgQyAzNiAxMi4zMTI1IDM4LjY4NzUgMTUgNDIgMTUgWiBNIDQyIDUgQyA0NC4yMTA5MzggNSA0NiA2Ljc4OTA2MyA0NiA5IEMgNDYgMTEuMjEwOTM4IDQ0LjIxMDkzOCAxMyA0MiAxMyBDIDM5Ljc4OTA2MyAxMyAzOCAxMS4yMTA5MzggMzggOSBDIDM4IDYuNzg5MDYzIDM5Ljc4OTA2MyA1IDQyIDUgWiAiLz4KPHBhdGggc3R5bGU9IiBmaWxsOiM4RDZDOUY7IiBkPSJNIDUzLjM3ODkwNiAyMy43MzA0NjkgQyA1Mi43NDYwOTQgMTkuMjkyOTY5IDQ4Ljk0OTIxOSAxNiA0NC40Njg3NSAxNiBMIDQwLjM1MTU2MyAxNiBDIDM2Ljg3NSAxNi4wMDc4MTMgMzMuNzE0ODQ0IDE4LjAxNTYyNSAzMi4yMzA0NjkgMjEuMTYwMTU2IEMgMzEuOTg4MjgxIDIxLjEyMTA5NCAzMS43NDYwOTQgMjEuMTAxNTYzIDMxLjUgMjEuMTAxNTYzIEMgMzEuMTMyODEzIDIxLjEwMTU2MyAzMC43Njk1MzEgMjEuMTM2NzE5IDMwLjQxMDE1NiAyMS4yMTA5MzggTCAyOS44NTkzNzUgMjAuMjEwOTM4IEMgMjguNDY4NzUgMTcuNjM2NzE5IDI1Ljc4NTE1NiAxNi4wMjM0MzggMjIuODU5Mzc1IDE2LjAxMTcxOSBMIDE2Ljc1IDE2LjAxMTcxOSBDIDE0LjA3NDIxOSAxNi4wMDc4MTMgMTEuNTc0MjE5IDE3LjM0Mzc1IDEwLjA4OTg0NCAxOS41NzAzMTMgQyA4LjcyNjU2MyAyMS42MDkzNzUgOCAyNC4wMDc4MTMgOCAyNi40NjA5MzggTCA4IDM2LjcxMDkzOCBDIDcuOTkyMTg4IDM3Ljg5MDYyNSA4LjU4MjAzMSAzOC45OTIxODggOS41NjY0MDYgMzkuNjQwNjI1IEMgMTAuNTU0Njg4IDQwLjI4OTA2MyAxMS44MDA3ODEgNDAuMzk0NTMxIDEyLjg3ODkwNiAzOS45MjE4NzUgTCAxMi4xNDA2MjUgNTYuODI4MTI1IEMgMTIuMDM5MDYzIDU4Ljg3NSAxMy40OTYwOTQgNjAuNjY0MDYzIDE1LjUxNTYyNSA2MC45ODA0NjkgQyAxNy41MzkwNjMgNjEuMjk2ODc1IDE5LjQ3MjY1NiA2MC4wMzkwNjMgMjAgNTguMDU4NTk0IEMgMjAuNDc2NTYzIDU5LjgwMDc4MSAyMi4wNjI1IDYxLjAwNzgxMyAyMy44NzEwOTQgNjEgQyAyNS4wMDM5MDYgNjEuMDExNzE5IDI2LjA5Mzc1IDYwLjU0Njg3NSAyNi44NzEwOTQgNTkuNzE4NzUgQyAyNy40ODgyODEgNjAuNDc2NTYzIDI4LjM5ODQzOCA2MC45Mzc1IDI5LjM3NSA2MC45OTIxODggQyAzMC4zNDc2NTYgNjEuMDQyOTY5IDMxLjMwMDc4MSA2MC42ODM1OTQgMzIgNjAgQyAzMy4yNzczNDQgNjEuMzAwNzgxIDM1LjMzOTg0NCA2MS40MDYyNSAzNi43MzgyODEgNjAuMjM4MjgxIEMgMzcuMjgxMjUgNjAuNzUzOTA2IDM3Ljk5NjA5NCA2MS4wNDI5NjkgMzguNzM4MjgxIDYxLjA1MDc4MSBDIDM5LjU4OTg0NCA2MS4wNDY4NzUgNDAuNDAyMzQ0IDYwLjcxMDkzOCA0MSA2MC4xMDkzNzUgQyA0MS41OTM3NSA2MC42Nzk2ODggNDIuMzg2NzE5IDYxIDQzLjIxMDkzOCA2MSBDIDQ0Ljc0MjE4OCA2MS4wMTE3MTkgNDYuMDM1MTU2IDU5Ljg2MzI4MSA0Ni4yMTA5MzggNTguMzM5ODQ0IEwgNDcuNjcxODc1IDQ1IEwgNTAuMjYxNzE5IDQ1IEMgNTAuODM5ODQ0IDQ1LjAwMzkwNiA1MS4zODY3MTkgNDQuNzUzOTA2IDUxLjc2OTUzMSA0NC4zMjAzMTMgQyA1Mi4xNDg0MzggNDMuODgyODEzIDUyLjMyMDMxMyA0My4zMDQ2ODggNTIuMjUgNDIuNzMwNDY5IEwgNTEuODU5Mzc1IDM5Ljg5MDYyNSBDIDU0IDM5LjEzMjgxMyA1NS4zMDg1OTQgMzYuOTc2NTYzIDU1IDM0LjczMDQ2OSBaIE0gMzEuMTYwMTU2IDIyLjkyMTg3NSBMIDMxLjYwMTU2MyAyMi45MjE4NzUgQyAzMi4yODEyNSAyMi45Mjk2ODggMzIuOTQ5MjE5IDIzLjE0MDYyNSAzMy41MTE3MTkgMjMuNTMxMjUgQyAzNC44MDQ2ODggMjQuNDAyMzQ0IDM1LjM5NDUzMSAyNi4wMDc4MTMgMzQuOTYwOTM4IDI3LjUxMTcxOSBDIDM0LjUzMTI1IDI5LjAxMTcxOSAzMy4xODM1OTQgMzAuMDYyNSAzMS42MjEwOTQgMzAuMTE3MTg4IEMgMzAuMDYyNSAzMC4xNjc5NjkgMjguNjQ0NTMxIDI5LjIwNzAzMSAyOC4xMTMyODEgMjcuNzM4MjgxIEMgMjcuNTg1OTM4IDI2LjI2OTUzMSAyOC4wNjI1IDI0LjYyNSAyOS4zMDA3ODEgMjMuNjcxODc1IEMgMjkuODMyMDMxIDIzLjI0MjE4OCAzMC40ODA0NjkgMjIuOTgwNDY5IDMxLjE2MDE1NiAyMi45MjE4NzUgWiBNIDM0LjUgNTkgQyAzMy42NzE4NzUgNTkgMzMgNTguMzI4MTI1IDMzIDU3LjUgTCAzMyA0OSBDIDMzIDQ4LjQ0OTIxOSAzMi41NTA3ODEgNDggMzIgNDggQyAzMS40NDkyMTkgNDggMzEgNDguNDQ5MjE5IDMxIDQ5IEwgMzEgNTcuNSBDIDMxIDU4LjMyODEyNSAzMC4zMjgxMjUgNTkgMjkuNSA1OSBDIDI4LjY3MTg3NSA1OSAyOCA1OC4zMjgxMjUgMjggNTcuNSBMIDI4IDQ4IEMgMjggNDcuNDQ5MjE5IDI3LjU1MDc4MSA0NyAyNyA0NyBDIDI2LjQ0OTIxOSA0NyAyNiA0Ni41NTA3ODEgMjYgNDYgTCAyNiAzOSBDIDI2IDM2LjIzODI4MSAyOC4yMzgyODEgMzQgMzEgMzQgTCAzMyAzNCBDIDM1Ljc2MTcxOSAzNCAzOCAzNi4yMzgyODEgMzggMzkgTCAzOCA0NiBDIDM4IDQ2LjU1MDc4MSAzNy41NTA3ODEgNDcgMzcgNDcgQyAzNi44NTE1NjMgNDcgMzYuNzAzMTI1IDQ3LjAzNTE1NiAzNi41NzAzMTMgNDcuMTAxNTYzIEMgMzYuMjIyNjU2IDQ3LjI2NTYyNSAzNiA0Ny42MTcxODggMzYgNDggTCAzNiA1Ny41IEMgMzYuMDAzOTA2IDU3Ljc2NTYyNSAzNS45Mjk2ODggNTguMDI3MzQ0IDM1Ljc4OTA2MyA1OC4yNSBDIDM1LjUyNzM0NCA1OC43MTQ4NDQgMzUuMDM1MTU2IDU5IDM0LjUgNTkgWiBNIDM4Ljc4MTI1IDU5IEMgMzguMzkwNjI1IDU5IDM4LjAzNTE1NiA1OC43NzM0MzggMzcuODcxMDk0IDU4LjQyMTg3NSBDIDM3Ljk2MDkzOCA1OC4xMjEwOTQgMzguMDAzOTA2IDU3LjgxMjUgMzggNTcuNSBMIDM4IDQ4LjgyODEyNSBDIDM5LjE5OTIxOSA0OC40MDYyNSA0MCA0Ny4yNzM0MzggNDAgNDYgTCA0MCA1Ny43ODEyNSBDIDQwIDU4LjQ1MzEyNSAzOS40NTMxMjUgNTkgMzguNzgxMjUgNTkgWiBNIDQ0LjIxMDkzOCA1OC4xMjEwOTQgQyA0NC4xNDg0MzggNTguNjI1IDQzLjcxODc1IDU5LjAwMzkwNiA0My4yMTA5MzggNTkgQyA0Mi41MzkwNjMgNTguOTk2MDk0IDQyIDU4LjQ0OTIxOSA0MiA1Ny43ODEyNSBMIDQyIDQ1IEwgNDUuNjYwMTU2IDQ1IFogTSA1MS41NzgxMjUgMzcuODI4MTI1IEwgNDkuNjcxODc1IDIzLjc1IEMgNDkuNTk3NjU2IDIzLjIwMzEyNSA0OS4wOTc2NTYgMjIuODIwMzEzIDQ4LjU1MDc4MSAyMi44OTA2MjUgQyA0OC4wMDc4MTMgMjIuOTYwOTM4IDQ3LjYyNSAyMy40NTcwMzEgNDcuNjkxNDA2IDI0IEwgNTAuMjYxNzE5IDQzIEwgNDAgNDMgTCA0MCAzOSBDIDQwIDM1LjEzMjgxMyAzNi44NjcxODggMzIgMzMgMzIgTCAzMSAzMiBDIDI3LjEzMjgxMyAzMiAyNCAzNS4xMzI4MTMgMjQgMzkgTCAyNCA0NiBDIDI0IDQ3LjI3MzQzOCAyNC44MDA3ODEgNDguNDA2MjUgMjYgNDguODI4MTI1IEwgMjYgNTYuNzY5NTMxIEMgMjYuMDIzNDM4IDU3Ljk3NjU2MyAyNS4wNjY0MDYgNTguOTcyNjU2IDIzLjg1OTM3NSA1OSBDIDIyLjc4OTA2MyA1OSAyMS45MDYyNSA1OC4xNjAxNTYgMjEuODU5Mzc1IDU3LjA4OTg0NCBMIDIxIDQwLjE2MDE1NiBDIDIxIDM5LjYwOTM3NSAyMC41NTA3ODEgMzkuMTYwMTU2IDIwIDM5LjE2MDE1NiBDIDE5LjQ0OTIxOSAzOS4xNjAxNTYgMTkgMzkuNjA5Mzc1IDE5IDQwLjE2MDE1NiBMIDE4LjE0MDYyNSA1Ny4xMDE1NjMgQyAxOC4wODk4NDQgNTguMjAzMTI1IDE3LjE1NjI1IDU5LjA1ODU5NCAxNi4wNTA3ODEgNTkuMDExNzE5IEMgMTQuOTQ1MzEzIDU4Ljk2MDkzOCAxNC4wODk4NDQgNTguMDIzNDM4IDE0LjE0MDYyNSA1Ni45MjE4NzUgTCAxNSAzNy4yMTA5MzggTCAxNSAyNC42Mjg5MDYgQyAxNSAyNC4wNzgxMjUgMTQuNTUwNzgxIDIzLjYyODkwNiAxNCAyMy42Mjg5MDYgQyAxMy40NDkyMTkgMjMuNjI4OTA2IDEzIDI0LjA3ODEyNSAxMyAyNC42Mjg5MDYgTCAxMyAzNi42Mjg5MDYgQyAxMyAzNy40NTcwMzEgMTIuMzI4MTI1IDM4LjEyODkwNiAxMS41IDM4LjEyODkwNiBDIDEwLjY3MTg3NSAzOC4xMjg5MDYgMTAgMzcuNDU3MDMxIDEwIDM2LjYyODkwNiBMIDEwIDI2LjQ2MDkzOCBDIDEwIDI0LjM5ODQzOCAxMC42MDkzNzUgMjIuMzg2NzE5IDExLjc1IDIwLjY3MTg3NSBDIDEyLjg2MzI4MSAxOSAxNC43NDIxODggMTcuOTk2MDk0IDE2Ljc1IDE4IEwgMjIuODIwMzEzIDE4IEMgMjUuMDIzNDM4IDE4IDI3LjA1MDc4MSAxOS4yMTA5MzggMjguMTAxNTYzIDIxLjE0ODQzOCBMIDI4LjU1MDc4MSAyMS45ODA0NjkgQyAyNi41MTk1MzEgMjMuMzA0Njg4IDI1LjYyMTA5NCAyNS44MjAzMTMgMjYuMzUxNTYzIDI4LjEyODkwNiBDIDI3LjA4MjAzMSAzMC40NDE0MDYgMjkuMjYxNzE5IDMxLjk4MDQ2OSAzMS42ODM1OTQgMzEuODk4NDM4IEMgMzQuMTA1NDY5IDMxLjgxNjQwNiAzNi4xNzU3ODEgMzAuMTI4OTA2IDM2Ljc1IDI3Ljc3NzM0NCBDIDM3LjMyMDMxMyAyNS40MjE4NzUgMzYuMjUzOTA2IDIyLjk3MjY1NiAzNC4xNDA2MjUgMjEuNzg5MDYzIEMgMzUuMzM5ODQ0IDE5LjQ2NDg0NCAzNy43MzQzNzUgMTguMDAzOTA2IDQwLjM1MTU2MyAxOCBMIDQ0LjQ2ODc1IDE4IEMgNDcuOTQ5MjE5IDE4IDUwLjkwMjM0NCAyMC41NTQ2ODggNTEuMzk4NDM4IDI0IEwgNTMgMzUgQyA1My4xNjQwNjMgMzYuMTQ4NDM4IDUyLjU5NzY1NiAzNy4yNzM0MzggNTEuNTc4MTI1IDM3LjgyODEyNSBaICIvPgo8cGF0aCBzdHlsZT0iIGZpbGw6IzhENkM5RjsiIGQ9Ik0gMjAgMTUgQyAyMy4zMTI1IDE1IDI2IDEyLjMxMjUgMjYgOSBDIDI2IDUuNjg3NSAyMy4zMTI1IDMgMjAgMyBDIDE2LjY4NzUgMyAxNCA1LjY4NzUgMTQgOSBDIDE0IDEyLjMxMjUgMTYuNjg3NSAxNSAyMCAxNSBaIE0gMjAgNSBDIDIyLjIxMDkzOCA1IDI0IDYuNzg5MDYzIDI0IDkgQyAyNCAxMS4yMTA5MzggMjIuMjEwOTM4IDEzIDIwIDEzIEMgMTcuNzg5MDYzIDEzIDE2IDExLjIxMDkzOCAxNiA5IEMgMTYgNi43ODkwNjMgMTcuNzg5MDYzIDUgMjAgNSBaICIvPgo8L2c+Cjwvc3ZnPgo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4" descr="data:image/svg+xml;base64,PD94bWwgdmVyc2lvbj0iMS4wIiBlbmNvZGluZz0iVVRGLTgiPz4KPHN2ZyB4bWxucz0iaHR0cDovL3d3dy53My5vcmcvMjAwMC9zdmciIHhtbG5zOnhsaW5rPSJodHRwOi8vd3d3LnczLm9yZy8xOTk5L3hsaW5rIiB2aWV3Qm94PSIwIDAgNjQgNjQiIHZlcnNpb249IjEuMSI+CjxnIGlkPSJzdXJmYWNlMSI+CjxwYXRoIHN0eWxlPSIgZmlsbDojRkFFRkRFOyIgZD0iTSA0MSA1Ny43ODEyNSBDIDQxIDU5LjAwNzgxMyA0MC4wMDc4MTMgNjAgMzguNzgxMjUgNjAgQyAzNy43NTc4MTMgNjAuMDA3ODEzIDM2Ljg5ODQzOCA1OS4yNDIxODggMzYuNzgxMjUgNTguMjMwNDY5IEwgMzUgNDIgTCA0MSA0MiBaICIvPgo8cGF0aCBzdHlsZT0iIGZpbGw6I0ZBRUZERTsiIGQ9Ik0gNDMuMjE4NzUgNjAgQyA0MS45OTIxODggNjAgNDEgNTkuMDA3ODEzIDQxIDU3Ljc4MTI1IEwgNDEgNDIgTCA0NyA0MiBMIDQ1LjIxMDkzOCA1OC4yMzA0NjkgQyA0NS4wOTM3NSA1OS4yMzgyODEgNDQuMjM4MjgxIDYwIDQzLjIxODc1IDYwIFogIi8+CjxwYXRoIHN0eWxlPSIgZmlsbDojRUQ3ODk5OyIgZD0iTSA1NCAzNC44NzEwOTQgTCA1Mi40Mjk2ODggMjMuODcxMDk0IEMgNTEuODY3MTg4IDE5LjkxNDA2MyA0OC40Njg3NSAxNi45ODA0NjkgNDQuNDY4NzUgMTcgTCA0MC4zNTE1NjMgMTcgQyAzNi4zNjcxODggMTcgMzIuOTkyMTg4IDE5LjkyOTY4OCAzMi40Mjk2ODggMjMuODcxMDk0IEwgMjQuNTU4NTk0IDQyLjg3MTA5NCBDIDI0LjQ4MDQ2OSA0My40Njg3NSAzMy45NDkyMTkgNDQgMzQuNTU4NTk0IDQ0IEwgNTAuMjYxNzE5IDQ0IEMgNTAuNTUwNzgxIDQ0LjAwMzkwNiA1MC44MjQyMTkgNDMuODc4OTA2IDUxLjAxNTYyNSA0My42NjQwNjMgQyA1MS4yMTA5MzggNDMuNDQ1MzEzIDUxLjI5Njg3NSA0My4xNTYyNSA1MS4yNjE3MTkgNDIuODcxMDk0IEwgNTAuNjQ4NDM4IDM4LjM5ODQzOCBMIDUxLjQxMDE1NiAzOS4wMTE3MTkgQyA1My4xNjQwNjMgMzguNDQ1MzEzIDU0LjI1NzgxMyAzNi42OTUzMTMgNTQgMzQuODcxMDk0IFogIi8+CjxwYXRoIHN0eWxlPSIgZmlsbDojODVDQkY4OyIgZD0iTSAzMiAyOC4zNTE1NjMgTCAyOS45MTAxNTYgMjIuMzUxNTYzIEwgMjkgMjAuNjcxODc1IEMgMjcuNzczNDM4IDE4LjQwMjM0NCAyNS4zOTg0MzggMTYuOTkyMTg4IDIyLjgyMDMxMyAxNyBMIDE2Ljc1IDE3IEMgMTQuNDEwMTU2IDE3LjAwMzkwNiAxMi4yMjY1NjMgMTguMTcxODc1IDEwLjkyOTY4OCAyMC4xMjEwOTQgQyA5LjY3NTc4MSAyMS45OTYwOTQgOS4wMDM5MDYgMjQuMjAzMTI1IDkgMjYuNDYwOTM4IEwgOSAzNi43MTA5MzggQyA5IDM4LjA4OTg0NCAxMC4xMjEwOTQgMzkuMjEwOTM4IDExLjUgMzkuMjEwOTM4IEMgMTIuODc4OTA2IDM5LjIxMDkzOCAxNCAzOC4wODk4NDQgMTQgMzYuNzEwOTM4IEwgMTQgMzcuMjEwOTM4IEwgMTMuMTQwNjI1IDU2Ljg3MTA5NCBDIDEzLjEwNTQ2OSA1Ny42ODc1IDEzLjQwNjI1IDU4LjQ4NDM3NSAxMy45NzI2NTYgNTkuMDc0MjE5IEMgMTQuNTM5MDYzIDU5LjY2Nzk2OSAxNS4zMjAzMTMgNjAgMTYuMTQwNjI1IDYwIEMgMTcuNzQyMTg4IDYwIDE5LjA2NjQwNiA1OC43NDIxODggMTkuMTQwNjI1IDU3LjE0MDYyNSBMIDIwIDQwLjIxMDkzOCBMIDIwLjg1OTM3NSA1Ny4xNDA2MjUgQyAyMC45MzM1OTQgNTguNzQyMTg4IDIyLjI1NzgxMyA2MCAyMy44NTkzNzUgNjAgQyAyNS42MTcxODggNTkuOTcyNjU2IDI3LjAyMzQzOCA1OC41MjczNDQgMjcgNTYuNzY5NTMxIFogIi8+CjxwYXRoIHN0eWxlPSIgZmlsbDojRkFFRkRFOyIgZD0iTSA0NyA5IEMgNDcgMTEuNzYxNzE5IDQ0Ljc2MTcxOSAxNCA0MiAxNCBDIDM5LjIzODI4MSAxNCAzNyAxMS43NjE3MTkgMzcgOSBDIDM3IDYuMjM4MjgxIDM5LjIzODI4MSA0IDQyIDQgQyA0NC43NjE3MTkgNCA0NyA2LjIzODI4MSA0NyA5IFogIi8+CjxwYXRoIHN0eWxlPSIgZmlsbDojRkFFRkRFOyIgZD0iTSAyNSA5IEMgMjUgMTEuNzYxNzE5IDIyLjc2MTcxOSAxNCAyMCAxNCBDIDE3LjIzODI4MSAxNCAxNSAxMS43NjE3MTkgMTUgOSBDIDE1IDYuMjM4MjgxIDE3LjIzODI4MSA0IDIwIDQgQyAyMi43NjE3MTkgNCAyNSA2LjIzODI4MSAyNSA5IFogIi8+CjxwYXRoIHN0eWxlPSIgZmlsbDojRkFFRkRFOyIgZD0iTSAzNiAyNi41IEMgMzYgMjguOTg0Mzc1IDMzLjk4NDM3NSAzMSAzMS41IDMxIEMgMjkuMDE1NjI1IDMxIDI3IDI4Ljk4NDM3NSAyNyAyNi41IEMgMjcgMjQuMDE1NjI1IDI5LjAxNTYyNSAyMiAzMS41IDIyIEMgMzMuOTg0Mzc1IDIyIDM2IDI0LjAxNTYyNSAzNiAyNi41IFogIi8+CjxwYXRoIHN0eWxlPSIgZmlsbDojNzJDQUFGOyIgZD0iTSAzMiA1MSBMIDMyIDU3LjUgQyAzMiA1OC44Nzg5MDYgMzMuMTIxMDk0IDYwIDM0LjUgNjAgQyAzNS44Nzg5MDYgNTkuOTk2MDk0IDM2Ljk5NjA5NCA1OC44Nzg5MDYgMzcgNTcuNSBMIDM3IDQ4IEMgMzguMTA1NDY5IDQ4IDM5IDQ3LjEwNTQ2OSAzOSA0NiBMIDM5IDM5IEMgMzkgMzUuNjg3NSAzNi4zMTI1IDMzIDMzIDMzIEwgMzEgMzMgQyAyNy42ODc1IDMzIDI1IDM1LjY4NzUgMjUgMzkgTCAyNSA0NiBDIDI1IDQ3LjEwNTQ2OSAyNS44OTQ1MzEgNDggMjcgNDggTCAyNyA1Ny41IEMgMjcuMDAzOTA2IDU4Ljg3ODkwNiAyOC4xMjEwOTQgNTkuOTk2MDk0IDI5LjUgNjAgQyAzMC44Nzg5MDYgNjAgMzIgNTguODc4OTA2IDMyIDU3LjUgTCAzMiA0OSAiLz4KPHBhdGggc3R5bGU9IiBmaWxsOiM4RDZDOUY7IiBkPSJNIDYgMzEgQyA1LjQ0OTIxOSAzMSA1IDMxLjQ0OTIxOSA1IDMyIEwgNSAzNCBDIDUgMzQuNTUwNzgxIDUuNDQ5MjE5IDM1IDYgMzUgQyA2LjU1MDc4MSAzNSA3IDM0LjU1MDc4MSA3IDM0IEwgNyAzMiBDIDcgMzEuNDQ5MjE5IDYuNTUwNzgxIDMxIDYgMzEgWiAiLz4KPHBhdGggc3R5bGU9IiBmaWxsOiM4RDZDOUY7IiBkPSJNIDEgMzEgQyAwLjQ0OTIxOSAzMSAwIDMxLjQ0OTIxOSAwIDMyIEwgMCAzNCBDIDAgMzQuNTUwNzgxIDAuNDQ5MjE5IDM1IDEgMzUgQyAxLjU1MDc4MSAzNSAyIDM0LjU1MDc4MSAyIDM0IEwgMiAzMiBDIDIgMzEuNDQ5MjE5IDEuNTUwNzgxIDMxIDEgMzEgWiAiLz4KPHBhdGggc3R5bGU9IiBmaWxsOiM4RDZDOUY7IiBkPSJNIDU2IDMxIEMgNTUuNDQ5MjE5IDMxIDU1IDMxLjQ0OTIxOSA1NSAzMiBMIDU1IDM0IEMgNTUgMzQuNTUwNzgxIDU1LjQ0OTIxOSAzNSA1NiAzNSBDIDU2LjU1MDc4MSAzNSA1NyAzNC41NTA3ODEgNTcgMzQgTCA1NyAzMiBDIDU3IDMxLjQ0OTIxOSA1Ni41NTA3ODEgMzEgNTYgMzEgWiAiLz4KPHBhdGggc3R5bGU9IiBmaWxsOiM4RDZDOUY7IiBkPSJNIDYxIDMxIEMgNjAuNDQ5MjE5IDMxIDYwIDMxLjQ0OTIxOSA2MCAzMiBMIDYwIDM0IEMgNjAgMzQuNTUwNzgxIDYwLjQ0OTIxOSAzNSA2MSAzNSBDIDYxLjU1MDc4MSAzNSA2MiAzNC41NTA3ODEgNjIgMzQgTCA2MiAzMiBDIDYyIDMxLjQ0OTIxOSA2MS41NTA3ODEgMzEgNjEgMzEgWiAiLz4KPHBhdGggc3R5bGU9IiBmaWxsOiM4RDZDOUY7IiBkPSJNIDQyIDE1IEMgNDUuMzEyNSAxNSA0OCAxMi4zMTI1IDQ4IDkgQyA0OCA1LjY4NzUgNDUuMzEyNSAzIDQyIDMgQyAzOC42ODc1IDMgMzYgNS42ODc1IDM2IDkgQyAzNiAxMi4zMTI1IDM4LjY4NzUgMTUgNDIgMTUgWiBNIDQyIDUgQyA0NC4yMTA5MzggNSA0NiA2Ljc4OTA2MyA0NiA5IEMgNDYgMTEuMjEwOTM4IDQ0LjIxMDkzOCAxMyA0MiAxMyBDIDM5Ljc4OTA2MyAxMyAzOCAxMS4yMTA5MzggMzggOSBDIDM4IDYuNzg5MDYzIDM5Ljc4OTA2MyA1IDQyIDUgWiAiLz4KPHBhdGggc3R5bGU9IiBmaWxsOiM4RDZDOUY7IiBkPSJNIDUzLjM3ODkwNiAyMy43MzA0NjkgQyA1Mi43NDYwOTQgMTkuMjkyOTY5IDQ4Ljk0OTIxOSAxNiA0NC40Njg3NSAxNiBMIDQwLjM1MTU2MyAxNiBDIDM2Ljg3NSAxNi4wMDc4MTMgMzMuNzE0ODQ0IDE4LjAxNTYyNSAzMi4yMzA0NjkgMjEuMTYwMTU2IEMgMzEuOTg4MjgxIDIxLjEyMTA5NCAzMS43NDYwOTQgMjEuMTAxNTYzIDMxLjUgMjEuMTAxNTYzIEMgMzEuMTMyODEzIDIxLjEwMTU2MyAzMC43Njk1MzEgMjEuMTM2NzE5IDMwLjQxMDE1NiAyMS4yMTA5MzggTCAyOS44NTkzNzUgMjAuMjEwOTM4IEMgMjguNDY4NzUgMTcuNjM2NzE5IDI1Ljc4NTE1NiAxNi4wMjM0MzggMjIuODU5Mzc1IDE2LjAxMTcxOSBMIDE2Ljc1IDE2LjAxMTcxOSBDIDE0LjA3NDIxOSAxNi4wMDc4MTMgMTEuNTc0MjE5IDE3LjM0Mzc1IDEwLjA4OTg0NCAxOS41NzAzMTMgQyA4LjcyNjU2MyAyMS42MDkzNzUgOCAyNC4wMDc4MTMgOCAyNi40NjA5MzggTCA4IDM2LjcxMDkzOCBDIDcuOTkyMTg4IDM3Ljg5MDYyNSA4LjU4MjAzMSAzOC45OTIxODggOS41NjY0MDYgMzkuNjQwNjI1IEMgMTAuNTU0Njg4IDQwLjI4OTA2MyAxMS44MDA3ODEgNDAuMzk0NTMxIDEyLjg3ODkwNiAzOS45MjE4NzUgTCAxMi4xNDA2MjUgNTYuODI4MTI1IEMgMTIuMDM5MDYzIDU4Ljg3NSAxMy40OTYwOTQgNjAuNjY0MDYzIDE1LjUxNTYyNSA2MC45ODA0NjkgQyAxNy41MzkwNjMgNjEuMjk2ODc1IDE5LjQ3MjY1NiA2MC4wMzkwNjMgMjAgNTguMDU4NTk0IEMgMjAuNDc2NTYzIDU5LjgwMDc4MSAyMi4wNjI1IDYxLjAwNzgxMyAyMy44NzEwOTQgNjEgQyAyNS4wMDM5MDYgNjEuMDExNzE5IDI2LjA5Mzc1IDYwLjU0Njg3NSAyNi44NzEwOTQgNTkuNzE4NzUgQyAyNy40ODgyODEgNjAuNDc2NTYzIDI4LjM5ODQzOCA2MC45Mzc1IDI5LjM3NSA2MC45OTIxODggQyAzMC4zNDc2NTYgNjEuMDQyOTY5IDMxLjMwMDc4MSA2MC42ODM1OTQgMzIgNjAgQyAzMy4yNzczNDQgNjEuMzAwNzgxIDM1LjMzOTg0NCA2MS40MDYyNSAzNi43MzgyODEgNjAuMjM4MjgxIEMgMzcuMjgxMjUgNjAuNzUzOTA2IDM3Ljk5NjA5NCA2MS4wNDI5NjkgMzguNzM4MjgxIDYxLjA1MDc4MSBDIDM5LjU4OTg0NCA2MS4wNDY4NzUgNDAuNDAyMzQ0IDYwLjcxMDkzOCA0MSA2MC4xMDkzNzUgQyA0MS41OTM3NSA2MC42Nzk2ODggNDIuMzg2NzE5IDYxIDQzLjIxMDkzOCA2MSBDIDQ0Ljc0MjE4OCA2MS4wMTE3MTkgNDYuMDM1MTU2IDU5Ljg2MzI4MSA0Ni4yMTA5MzggNTguMzM5ODQ0IEwgNDcuNjcxODc1IDQ1IEwgNTAuMjYxNzE5IDQ1IEMgNTAuODM5ODQ0IDQ1LjAwMzkwNiA1MS4zODY3MTkgNDQuNzUzOTA2IDUxLjc2OTUzMSA0NC4zMjAzMTMgQyA1Mi4xNDg0MzggNDMuODgyODEzIDUyLjMyMDMxMyA0My4zMDQ2ODggNTIuMjUgNDIuNzMwNDY5IEwgNTEuODU5Mzc1IDM5Ljg5MDYyNSBDIDU0IDM5LjEzMjgxMyA1NS4zMDg1OTQgMzYuOTc2NTYzIDU1IDM0LjczMDQ2OSBaIE0gMzEuMTYwMTU2IDIyLjkyMTg3NSBMIDMxLjYwMTU2MyAyMi45MjE4NzUgQyAzMi4yODEyNSAyMi45Mjk2ODggMzIuOTQ5MjE5IDIzLjE0MDYyNSAzMy41MTE3MTkgMjMuNTMxMjUgQyAzNC44MDQ2ODggMjQuNDAyMzQ0IDM1LjM5NDUzMSAyNi4wMDc4MTMgMzQuOTYwOTM4IDI3LjUxMTcxOSBDIDM0LjUzMTI1IDI5LjAxMTcxOSAzMy4xODM1OTQgMzAuMDYyNSAzMS42MjEwOTQgMzAuMTE3MTg4IEMgMzAuMDYyNSAzMC4xNjc5NjkgMjguNjQ0NTMxIDI5LjIwNzAzMSAyOC4xMTMyODEgMjcuNzM4MjgxIEMgMjcuNTg1OTM4IDI2LjI2OTUzMSAyOC4wNjI1IDI0LjYyNSAyOS4zMDA3ODEgMjMuNjcxODc1IEMgMjkuODMyMDMxIDIzLjI0MjE4OCAzMC40ODA0NjkgMjIuOTgwNDY5IDMxLjE2MDE1NiAyMi45MjE4NzUgWiBNIDM0LjUgNTkgQyAzMy42NzE4NzUgNTkgMzMgNTguMzI4MTI1IDMzIDU3LjUgTCAzMyA0OSBDIDMzIDQ4LjQ0OTIxOSAzMi41NTA3ODEgNDggMzIgNDggQyAzMS40NDkyMTkgNDggMzEgNDguNDQ5MjE5IDMxIDQ5IEwgMzEgNTcuNSBDIDMxIDU4LjMyODEyNSAzMC4zMjgxMjUgNTkgMjkuNSA1OSBDIDI4LjY3MTg3NSA1OSAyOCA1OC4zMjgxMjUgMjggNTcuNSBMIDI4IDQ4IEMgMjggNDcuNDQ5MjE5IDI3LjU1MDc4MSA0NyAyNyA0NyBDIDI2LjQ0OTIxOSA0NyAyNiA0Ni41NTA3ODEgMjYgNDYgTCAyNiAzOSBDIDI2IDM2LjIzODI4MSAyOC4yMzgyODEgMzQgMzEgMzQgTCAzMyAzNCBDIDM1Ljc2MTcxOSAzNCAzOCAzNi4yMzgyODEgMzggMzkgTCAzOCA0NiBDIDM4IDQ2LjU1MDc4MSAzNy41NTA3ODEgNDcgMzcgNDcgQyAzNi44NTE1NjMgNDcgMzYuNzAzMTI1IDQ3LjAzNTE1NiAzNi41NzAzMTMgNDcuMTAxNTYzIEMgMzYuMjIyNjU2IDQ3LjI2NTYyNSAzNiA0Ny42MTcxODggMzYgNDggTCAzNiA1Ny41IEMgMzYuMDAzOTA2IDU3Ljc2NTYyNSAzNS45Mjk2ODggNTguMDI3MzQ0IDM1Ljc4OTA2MyA1OC4yNSBDIDM1LjUyNzM0NCA1OC43MTQ4NDQgMzUuMDM1MTU2IDU5IDM0LjUgNTkgWiBNIDM4Ljc4MTI1IDU5IEMgMzguMzkwNjI1IDU5IDM4LjAzNTE1NiA1OC43NzM0MzggMzcuODcxMDk0IDU4LjQyMTg3NSBDIDM3Ljk2MDkzOCA1OC4xMjEwOTQgMzguMDAzOTA2IDU3LjgxMjUgMzggNTcuNSBMIDM4IDQ4LjgyODEyNSBDIDM5LjE5OTIxOSA0OC40MDYyNSA0MCA0Ny4yNzM0MzggNDAgNDYgTCA0MCA1Ny43ODEyNSBDIDQwIDU4LjQ1MzEyNSAzOS40NTMxMjUgNTkgMzguNzgxMjUgNTkgWiBNIDQ0LjIxMDkzOCA1OC4xMjEwOTQgQyA0NC4xNDg0MzggNTguNjI1IDQzLjcxODc1IDU5LjAwMzkwNiA0My4yMTA5MzggNTkgQyA0Mi41MzkwNjMgNTguOTk2MDk0IDQyIDU4LjQ0OTIxOSA0MiA1Ny43ODEyNSBMIDQyIDQ1IEwgNDUuNjYwMTU2IDQ1IFogTSA1MS41NzgxMjUgMzcuODI4MTI1IEwgNDkuNjcxODc1IDIzLjc1IEMgNDkuNTk3NjU2IDIzLjIwMzEyNSA0OS4wOTc2NTYgMjIuODIwMzEzIDQ4LjU1MDc4MSAyMi44OTA2MjUgQyA0OC4wMDc4MTMgMjIuOTYwOTM4IDQ3LjYyNSAyMy40NTcwMzEgNDcuNjkxNDA2IDI0IEwgNTAuMjYxNzE5IDQzIEwgNDAgNDMgTCA0MCAzOSBDIDQwIDM1LjEzMjgxMyAzNi44NjcxODggMzIgMzMgMzIgTCAzMSAzMiBDIDI3LjEzMjgxMyAzMiAyNCAzNS4xMzI4MTMgMjQgMzkgTCAyNCA0NiBDIDI0IDQ3LjI3MzQzOCAyNC44MDA3ODEgNDguNDA2MjUgMjYgNDguODI4MTI1IEwgMjYgNTYuNzY5NTMxIEMgMjYuMDIzNDM4IDU3Ljk3NjU2MyAyNS4wNjY0MDYgNTguOTcyNjU2IDIzLjg1OTM3NSA1OSBDIDIyLjc4OTA2MyA1OSAyMS45MDYyNSA1OC4xNjAxNTYgMjEuODU5Mzc1IDU3LjA4OTg0NCBMIDIxIDQwLjE2MDE1NiBDIDIxIDM5LjYwOTM3NSAyMC41NTA3ODEgMzkuMTYwMTU2IDIwIDM5LjE2MDE1NiBDIDE5LjQ0OTIxOSAzOS4xNjAxNTYgMTkgMzkuNjA5Mzc1IDE5IDQwLjE2MDE1NiBMIDE4LjE0MDYyNSA1Ny4xMDE1NjMgQyAxOC4wODk4NDQgNTguMjAzMTI1IDE3LjE1NjI1IDU5LjA1ODU5NCAxNi4wNTA3ODEgNTkuMDExNzE5IEMgMTQuOTQ1MzEzIDU4Ljk2MDkzOCAxNC4wODk4NDQgNTguMDIzNDM4IDE0LjE0MDYyNSA1Ni45MjE4NzUgTCAxNSAzNy4yMTA5MzggTCAxNSAyNC42Mjg5MDYgQyAxNSAyNC4wNzgxMjUgMTQuNTUwNzgxIDIzLjYyODkwNiAxNCAyMy42Mjg5MDYgQyAxMy40NDkyMTkgMjMuNjI4OTA2IDEzIDI0LjA3ODEyNSAxMyAyNC42Mjg5MDYgTCAxMyAzNi42Mjg5MDYgQyAxMyAzNy40NTcwMzEgMTIuMzI4MTI1IDM4LjEyODkwNiAxMS41IDM4LjEyODkwNiBDIDEwLjY3MTg3NSAzOC4xMjg5MDYgMTAgMzcuNDU3MDMxIDEwIDM2LjYyODkwNiBMIDEwIDI2LjQ2MDkzOCBDIDEwIDI0LjM5ODQzOCAxMC42MDkzNzUgMjIuMzg2NzE5IDExLjc1IDIwLjY3MTg3NSBDIDEyLjg2MzI4MSAxOSAxNC43NDIxODggMTcuOTk2MDk0IDE2Ljc1IDE4IEwgMjIuODIwMzEzIDE4IEMgMjUuMDIzNDM4IDE4IDI3LjA1MDc4MSAxOS4yMTA5MzggMjguMTAxNTYzIDIxLjE0ODQzOCBMIDI4LjU1MDc4MSAyMS45ODA0NjkgQyAyNi41MTk1MzEgMjMuMzA0Njg4IDI1LjYyMTA5NCAyNS44MjAzMTMgMjYuMzUxNTYzIDI4LjEyODkwNiBDIDI3LjA4MjAzMSAzMC40NDE0MDYgMjkuMjYxNzE5IDMxLjk4MDQ2OSAzMS42ODM1OTQgMzEuODk4NDM4IEMgMzQuMTA1NDY5IDMxLjgxNjQwNiAzNi4xNzU3ODEgMzAuMTI4OTA2IDM2Ljc1IDI3Ljc3NzM0NCBDIDM3LjMyMDMxMyAyNS40MjE4NzUgMzYuMjUzOTA2IDIyLjk3MjY1NiAzNC4xNDA2MjUgMjEuNzg5MDYzIEMgMzUuMzM5ODQ0IDE5LjQ2NDg0NCAzNy43MzQzNzUgMTguMDAzOTA2IDQwLjM1MTU2MyAxOCBMIDQ0LjQ2ODc1IDE4IEMgNDcuOTQ5MjE5IDE4IDUwLjkwMjM0NCAyMC41NTQ2ODggNTEuMzk4NDM4IDI0IEwgNTMgMzUgQyA1My4xNjQwNjMgMzYuMTQ4NDM4IDUyLjU5NzY1NiAzNy4yNzM0MzggNTEuNTc4MTI1IDM3LjgyODEyNSBaICIvPgo8cGF0aCBzdHlsZT0iIGZpbGw6IzhENkM5RjsiIGQ9Ik0gMjAgMTUgQyAyMy4zMTI1IDE1IDI2IDEyLjMxMjUgMjYgOSBDIDI2IDUuNjg3NSAyMy4zMTI1IDMgMjAgMyBDIDE2LjY4NzUgMyAxNCA1LjY4NzUgMTQgOSBDIDE0IDEyLjMxMjUgMTYuNjg3NSAxNSAyMCAxNSBaIE0gMjAgNSBDIDIyLjIxMDkzOCA1IDI0IDYuNzg5MDYzIDI0IDkgQyAyNCAxMS4yMTA5MzggMjIuMjEwOTM4IDEzIDIwIDEzIEMgMTcuNzg5MDYzIDEzIDE2IDExLjIxMDkzOCAxNiA5IEMgMTYgNi43ODkwNjMgMTcuNzg5MDYzIDUgMjAgNSBaICIvPgo8L2c+Cjwvc3ZnPgo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6" descr="data:image/svg+xml;base64,PD94bWwgdmVyc2lvbj0iMS4wIiBlbmNvZGluZz0iVVRGLTgiPz4KPHN2ZyB4bWxucz0iaHR0cDovL3d3dy53My5vcmcvMjAwMC9zdmciIHhtbG5zOnhsaW5rPSJodHRwOi8vd3d3LnczLm9yZy8xOTk5L3hsaW5rIiB2aWV3Qm94PSIwIDAgNjQgNjQiIHZlcnNpb249IjEuMSI+CjxnIGlkPSJzdXJmYWNlMSI+CjxwYXRoIHN0eWxlPSIgZmlsbDojRkFFRkRFOyIgZD0iTSA0MSA1Ny43ODEyNSBDIDQxIDU5LjAwNzgxMyA0MC4wMDc4MTMgNjAgMzguNzgxMjUgNjAgQyAzNy43NTc4MTMgNjAuMDA3ODEzIDM2Ljg5ODQzOCA1OS4yNDIxODggMzYuNzgxMjUgNTguMjMwNDY5IEwgMzUgNDIgTCA0MSA0MiBaICIvPgo8cGF0aCBzdHlsZT0iIGZpbGw6I0ZBRUZERTsiIGQ9Ik0gNDMuMjE4NzUgNjAgQyA0MS45OTIxODggNjAgNDEgNTkuMDA3ODEzIDQxIDU3Ljc4MTI1IEwgNDEgNDIgTCA0NyA0MiBMIDQ1LjIxMDkzOCA1OC4yMzA0NjkgQyA0NS4wOTM3NSA1OS4yMzgyODEgNDQuMjM4MjgxIDYwIDQzLjIxODc1IDYwIFogIi8+CjxwYXRoIHN0eWxlPSIgZmlsbDojRUQ3ODk5OyIgZD0iTSA1NCAzNC44NzEwOTQgTCA1Mi40Mjk2ODggMjMuODcxMDk0IEMgNTEuODY3MTg4IDE5LjkxNDA2MyA0OC40Njg3NSAxNi45ODA0NjkgNDQuNDY4NzUgMTcgTCA0MC4zNTE1NjMgMTcgQyAzNi4zNjcxODggMTcgMzIuOTkyMTg4IDE5LjkyOTY4OCAzMi40Mjk2ODggMjMuODcxMDk0IEwgMjQuNTU4NTk0IDQyLjg3MTA5NCBDIDI0LjQ4MDQ2OSA0My40Njg3NSAzMy45NDkyMTkgNDQgMzQuNTU4NTk0IDQ0IEwgNTAuMjYxNzE5IDQ0IEMgNTAuNTUwNzgxIDQ0LjAwMzkwNiA1MC44MjQyMTkgNDMuODc4OTA2IDUxLjAxNTYyNSA0My42NjQwNjMgQyA1MS4yMTA5MzggNDMuNDQ1MzEzIDUxLjI5Njg3NSA0My4xNTYyNSA1MS4yNjE3MTkgNDIuODcxMDk0IEwgNTAuNjQ4NDM4IDM4LjM5ODQzOCBMIDUxLjQxMDE1NiAzOS4wMTE3MTkgQyA1My4xNjQwNjMgMzguNDQ1MzEzIDU0LjI1NzgxMyAzNi42OTUzMTMgNTQgMzQuODcxMDk0IFogIi8+CjxwYXRoIHN0eWxlPSIgZmlsbDojODVDQkY4OyIgZD0iTSAzMiAyOC4zNTE1NjMgTCAyOS45MTAxNTYgMjIuMzUxNTYzIEwgMjkgMjAuNjcxODc1IEMgMjcuNzczNDM4IDE4LjQwMjM0NCAyNS4zOTg0MzggMTYuOTkyMTg4IDIyLjgyMDMxMyAxNyBMIDE2Ljc1IDE3IEMgMTQuNDEwMTU2IDE3LjAwMzkwNiAxMi4yMjY1NjMgMTguMTcxODc1IDEwLjkyOTY4OCAyMC4xMjEwOTQgQyA5LjY3NTc4MSAyMS45OTYwOTQgOS4wMDM5MDYgMjQuMjAzMTI1IDkgMjYuNDYwOTM4IEwgOSAzNi43MTA5MzggQyA5IDM4LjA4OTg0NCAxMC4xMjEwOTQgMzkuMjEwOTM4IDExLjUgMzkuMjEwOTM4IEMgMTIuODc4OTA2IDM5LjIxMDkzOCAxNCAzOC4wODk4NDQgMTQgMzYuNzEwOTM4IEwgMTQgMzcuMjEwOTM4IEwgMTMuMTQwNjI1IDU2Ljg3MTA5NCBDIDEzLjEwNTQ2OSA1Ny42ODc1IDEzLjQwNjI1IDU4LjQ4NDM3NSAxMy45NzI2NTYgNTkuMDc0MjE5IEMgMTQuNTM5MDYzIDU5LjY2Nzk2OSAxNS4zMjAzMTMgNjAgMTYuMTQwNjI1IDYwIEMgMTcuNzQyMTg4IDYwIDE5LjA2NjQwNiA1OC43NDIxODggMTkuMTQwNjI1IDU3LjE0MDYyNSBMIDIwIDQwLjIxMDkzOCBMIDIwLjg1OTM3NSA1Ny4xNDA2MjUgQyAyMC45MzM1OTQgNTguNzQyMTg4IDIyLjI1NzgxMyA2MCAyMy44NTkzNzUgNjAgQyAyNS42MTcxODggNTkuOTcyNjU2IDI3LjAyMzQzOCA1OC41MjczNDQgMjcgNTYuNzY5NTMxIFogIi8+CjxwYXRoIHN0eWxlPSIgZmlsbDojRkFFRkRFOyIgZD0iTSA0NyA5IEMgNDcgMTEuNzYxNzE5IDQ0Ljc2MTcxOSAxNCA0MiAxNCBDIDM5LjIzODI4MSAxNCAzNyAxMS43NjE3MTkgMzcgOSBDIDM3IDYuMjM4MjgxIDM5LjIzODI4MSA0IDQyIDQgQyA0NC43NjE3MTkgNCA0NyA2LjIzODI4MSA0NyA5IFogIi8+CjxwYXRoIHN0eWxlPSIgZmlsbDojRkFFRkRFOyIgZD0iTSAyNSA5IEMgMjUgMTEuNzYxNzE5IDIyLjc2MTcxOSAxNCAyMCAxNCBDIDE3LjIzODI4MSAxNCAxNSAxMS43NjE3MTkgMTUgOSBDIDE1IDYuMjM4MjgxIDE3LjIzODI4MSA0IDIwIDQgQyAyMi43NjE3MTkgNCAyNSA2LjIzODI4MSAyNSA5IFogIi8+CjxwYXRoIHN0eWxlPSIgZmlsbDojRkFFRkRFOyIgZD0iTSAzNiAyNi41IEMgMzYgMjguOTg0Mzc1IDMzLjk4NDM3NSAzMSAzMS41IDMxIEMgMjkuMDE1NjI1IDMxIDI3IDI4Ljk4NDM3NSAyNyAyNi41IEMgMjcgMjQuMDE1NjI1IDI5LjAxNTYyNSAyMiAzMS41IDIyIEMgMzMuOTg0Mzc1IDIyIDM2IDI0LjAxNTYyNSAzNiAyNi41IFogIi8+CjxwYXRoIHN0eWxlPSIgZmlsbDojNzJDQUFGOyIgZD0iTSAzMiA1MSBMIDMyIDU3LjUgQyAzMiA1OC44Nzg5MDYgMzMuMTIxMDk0IDYwIDM0LjUgNjAgQyAzNS44Nzg5MDYgNTkuOTk2MDk0IDM2Ljk5NjA5NCA1OC44Nzg5MDYgMzcgNTcuNSBMIDM3IDQ4IEMgMzguMTA1NDY5IDQ4IDM5IDQ3LjEwNTQ2OSAzOSA0NiBMIDM5IDM5IEMgMzkgMzUuNjg3NSAzNi4zMTI1IDMzIDMzIDMzIEwgMzEgMzMgQyAyNy42ODc1IDMzIDI1IDM1LjY4NzUgMjUgMzkgTCAyNSA0NiBDIDI1IDQ3LjEwNTQ2OSAyNS44OTQ1MzEgNDggMjcgNDggTCAyNyA1Ny41IEMgMjcuMDAzOTA2IDU4Ljg3ODkwNiAyOC4xMjEwOTQgNTkuOTk2MDk0IDI5LjUgNjAgQyAzMC44Nzg5MDYgNjAgMzIgNTguODc4OTA2IDMyIDU3LjUgTCAzMiA0OSAiLz4KPHBhdGggc3R5bGU9IiBmaWxsOiM4RDZDOUY7IiBkPSJNIDYgMzEgQyA1LjQ0OTIxOSAzMSA1IDMxLjQ0OTIxOSA1IDMyIEwgNSAzNCBDIDUgMzQuNTUwNzgxIDUuNDQ5MjE5IDM1IDYgMzUgQyA2LjU1MDc4MSAzNSA3IDM0LjU1MDc4MSA3IDM0IEwgNyAzMiBDIDcgMzEuNDQ5MjE5IDYuNTUwNzgxIDMxIDYgMzEgWiAiLz4KPHBhdGggc3R5bGU9IiBmaWxsOiM4RDZDOUY7IiBkPSJNIDEgMzEgQyAwLjQ0OTIxOSAzMSAwIDMxLjQ0OTIxOSAwIDMyIEwgMCAzNCBDIDAgMzQuNTUwNzgxIDAuNDQ5MjE5IDM1IDEgMzUgQyAxLjU1MDc4MSAzNSAyIDM0LjU1MDc4MSAyIDM0IEwgMiAzMiBDIDIgMzEuNDQ5MjE5IDEuNTUwNzgxIDMxIDEgMzEgWiAiLz4KPHBhdGggc3R5bGU9IiBmaWxsOiM4RDZDOUY7IiBkPSJNIDU2IDMxIEMgNTUuNDQ5MjE5IDMxIDU1IDMxLjQ0OTIxOSA1NSAzMiBMIDU1IDM0IEMgNTUgMzQuNTUwNzgxIDU1LjQ0OTIxOSAzNSA1NiAzNSBDIDU2LjU1MDc4MSAzNSA1NyAzNC41NTA3ODEgNTcgMzQgTCA1NyAzMiBDIDU3IDMxLjQ0OTIxOSA1Ni41NTA3ODEgMzEgNTYgMzEgWiAiLz4KPHBhdGggc3R5bGU9IiBmaWxsOiM4RDZDOUY7IiBkPSJNIDYxIDMxIEMgNjAuNDQ5MjE5IDMxIDYwIDMxLjQ0OTIxOSA2MCAzMiBMIDYwIDM0IEMgNjAgMzQuNTUwNzgxIDYwLjQ0OTIxOSAzNSA2MSAzNSBDIDYxLjU1MDc4MSAzNSA2MiAzNC41NTA3ODEgNjIgMzQgTCA2MiAzMiBDIDYyIDMxLjQ0OTIxOSA2MS41NTA3ODEgMzEgNjEgMzEgWiAiLz4KPHBhdGggc3R5bGU9IiBmaWxsOiM4RDZDOUY7IiBkPSJNIDQyIDE1IEMgNDUuMzEyNSAxNSA0OCAxMi4zMTI1IDQ4IDkgQyA0OCA1LjY4NzUgNDUuMzEyNSAzIDQyIDMgQyAzOC42ODc1IDMgMzYgNS42ODc1IDM2IDkgQyAzNiAxMi4zMTI1IDM4LjY4NzUgMTUgNDIgMTUgWiBNIDQyIDUgQyA0NC4yMTA5MzggNSA0NiA2Ljc4OTA2MyA0NiA5IEMgNDYgMTEuMjEwOTM4IDQ0LjIxMDkzOCAxMyA0MiAxMyBDIDM5Ljc4OTA2MyAxMyAzOCAxMS4yMTA5MzggMzggOSBDIDM4IDYuNzg5MDYzIDM5Ljc4OTA2MyA1IDQyIDUgWiAiLz4KPHBhdGggc3R5bGU9IiBmaWxsOiM4RDZDOUY7IiBkPSJNIDUzLjM3ODkwNiAyMy43MzA0NjkgQyA1Mi43NDYwOTQgMTkuMjkyOTY5IDQ4Ljk0OTIxOSAxNiA0NC40Njg3NSAxNiBMIDQwLjM1MTU2MyAxNiBDIDM2Ljg3NSAxNi4wMDc4MTMgMzMuNzE0ODQ0IDE4LjAxNTYyNSAzMi4yMzA0NjkgMjEuMTYwMTU2IEMgMzEuOTg4MjgxIDIxLjEyMTA5NCAzMS43NDYwOTQgMjEuMTAxNTYzIDMxLjUgMjEuMTAxNTYzIEMgMzEuMTMyODEzIDIxLjEwMTU2MyAzMC43Njk1MzEgMjEuMTM2NzE5IDMwLjQxMDE1NiAyMS4yMTA5MzggTCAyOS44NTkzNzUgMjAuMjEwOTM4IEMgMjguNDY4NzUgMTcuNjM2NzE5IDI1Ljc4NTE1NiAxNi4wMjM0MzggMjIuODU5Mzc1IDE2LjAxMTcxOSBMIDE2Ljc1IDE2LjAxMTcxOSBDIDE0LjA3NDIxOSAxNi4wMDc4MTMgMTEuNTc0MjE5IDE3LjM0Mzc1IDEwLjA4OTg0NCAxOS41NzAzMTMgQyA4LjcyNjU2MyAyMS42MDkzNzUgOCAyNC4wMDc4MTMgOCAyNi40NjA5MzggTCA4IDM2LjcxMDkzOCBDIDcuOTkyMTg4IDM3Ljg5MDYyNSA4LjU4MjAzMSAzOC45OTIxODggOS41NjY0MDYgMzkuNjQwNjI1IEMgMTAuNTU0Njg4IDQwLjI4OTA2MyAxMS44MDA3ODEgNDAuMzk0NTMxIDEyLjg3ODkwNiAzOS45MjE4NzUgTCAxMi4xNDA2MjUgNTYuODI4MTI1IEMgMTIuMDM5MDYzIDU4Ljg3NSAxMy40OTYwOTQgNjAuNjY0MDYzIDE1LjUxNTYyNSA2MC45ODA0NjkgQyAxNy41MzkwNjMgNjEuMjk2ODc1IDE5LjQ3MjY1NiA2MC4wMzkwNjMgMjAgNTguMDU4NTk0IEMgMjAuNDc2NTYzIDU5LjgwMDc4MSAyMi4wNjI1IDYxLjAwNzgxMyAyMy44NzEwOTQgNjEgQyAyNS4wMDM5MDYgNjEuMDExNzE5IDI2LjA5Mzc1IDYwLjU0Njg3NSAyNi44NzEwOTQgNTkuNzE4NzUgQyAyNy40ODgyODEgNjAuNDc2NTYzIDI4LjM5ODQzOCA2MC45Mzc1IDI5LjM3NSA2MC45OTIxODggQyAzMC4zNDc2NTYgNjEuMDQyOTY5IDMxLjMwMDc4MSA2MC42ODM1OTQgMzIgNjAgQyAzMy4yNzczNDQgNjEuMzAwNzgxIDM1LjMzOTg0NCA2MS40MDYyNSAzNi43MzgyODEgNjAuMjM4MjgxIEMgMzcuMjgxMjUgNjAuNzUzOTA2IDM3Ljk5NjA5NCA2MS4wNDI5NjkgMzguNzM4MjgxIDYxLjA1MDc4MSBDIDM5LjU4OTg0NCA2MS4wNDY4NzUgNDAuNDAyMzQ0IDYwLjcxMDkzOCA0MSA2MC4xMDkzNzUgQyA0MS41OTM3NSA2MC42Nzk2ODggNDIuMzg2NzE5IDYxIDQzLjIxMDkzOCA2MSBDIDQ0Ljc0MjE4OCA2MS4wMTE3MTkgNDYuMDM1MTU2IDU5Ljg2MzI4MSA0Ni4yMTA5MzggNTguMzM5ODQ0IEwgNDcuNjcxODc1IDQ1IEwgNTAuMjYxNzE5IDQ1IEMgNTAuODM5ODQ0IDQ1LjAwMzkwNiA1MS4zODY3MTkgNDQuNzUzOTA2IDUxLjc2OTUzMSA0NC4zMjAzMTMgQyA1Mi4xNDg0MzggNDMuODgyODEzIDUyLjMyMDMxMyA0My4zMDQ2ODggNTIuMjUgNDIuNzMwNDY5IEwgNTEuODU5Mzc1IDM5Ljg5MDYyNSBDIDU0IDM5LjEzMjgxMyA1NS4zMDg1OTQgMzYuOTc2NTYzIDU1IDM0LjczMDQ2OSBaIE0gMzEuMTYwMTU2IDIyLjkyMTg3NSBMIDMxLjYwMTU2MyAyMi45MjE4NzUgQyAzMi4yODEyNSAyMi45Mjk2ODggMzIuOTQ5MjE5IDIzLjE0MDYyNSAzMy41MTE3MTkgMjMuNTMxMjUgQyAzNC44MDQ2ODggMjQuNDAyMzQ0IDM1LjM5NDUzMSAyNi4wMDc4MTMgMzQuOTYwOTM4IDI3LjUxMTcxOSBDIDM0LjUzMTI1IDI5LjAxMTcxOSAzMy4xODM1OTQgMzAuMDYyNSAzMS42MjEwOTQgMzAuMTE3MTg4IEMgMzAuMDYyNSAzMC4xNjc5NjkgMjguNjQ0NTMxIDI5LjIwNzAzMSAyOC4xMTMyODEgMjcuNzM4MjgxIEMgMjcuNTg1OTM4IDI2LjI2OTUzMSAyOC4wNjI1IDI0LjYyNSAyOS4zMDA3ODEgMjMuNjcxODc1IEMgMjkuODMyMDMxIDIzLjI0MjE4OCAzMC40ODA0NjkgMjIuOTgwNDY5IDMxLjE2MDE1NiAyMi45MjE4NzUgWiBNIDM0LjUgNTkgQyAzMy42NzE4NzUgNTkgMzMgNTguMzI4MTI1IDMzIDU3LjUgTCAzMyA0OSBDIDMzIDQ4LjQ0OTIxOSAzMi41NTA3ODEgNDggMzIgNDggQyAzMS40NDkyMTkgNDggMzEgNDguNDQ5MjE5IDMxIDQ5IEwgMzEgNTcuNSBDIDMxIDU4LjMyODEyNSAzMC4zMjgxMjUgNTkgMjkuNSA1OSBDIDI4LjY3MTg3NSA1OSAyOCA1OC4zMjgxMjUgMjggNTcuNSBMIDI4IDQ4IEMgMjggNDcuNDQ5MjE5IDI3LjU1MDc4MSA0NyAyNyA0NyBDIDI2LjQ0OTIxOSA0NyAyNiA0Ni41NTA3ODEgMjYgNDYgTCAyNiAzOSBDIDI2IDM2LjIzODI4MSAyOC4yMzgyODEgMzQgMzEgMzQgTCAzMyAzNCBDIDM1Ljc2MTcxOSAzNCAzOCAzNi4yMzgyODEgMzggMzkgTCAzOCA0NiBDIDM4IDQ2LjU1MDc4MSAzNy41NTA3ODEgNDcgMzcgNDcgQyAzNi44NTE1NjMgNDcgMzYuNzAzMTI1IDQ3LjAzNTE1NiAzNi41NzAzMTMgNDcuMTAxNTYzIEMgMzYuMjIyNjU2IDQ3LjI2NTYyNSAzNiA0Ny42MTcxODggMzYgNDggTCAzNiA1Ny41IEMgMzYuMDAzOTA2IDU3Ljc2NTYyNSAzNS45Mjk2ODggNTguMDI3MzQ0IDM1Ljc4OTA2MyA1OC4yNSBDIDM1LjUyNzM0NCA1OC43MTQ4NDQgMzUuMDM1MTU2IDU5IDM0LjUgNTkgWiBNIDM4Ljc4MTI1IDU5IEMgMzguMzkwNjI1IDU5IDM4LjAzNTE1NiA1OC43NzM0MzggMzcuODcxMDk0IDU4LjQyMTg3NSBDIDM3Ljk2MDkzOCA1OC4xMjEwOTQgMzguMDAzOTA2IDU3LjgxMjUgMzggNTcuNSBMIDM4IDQ4LjgyODEyNSBDIDM5LjE5OTIxOSA0OC40MDYyNSA0MCA0Ny4yNzM0MzggNDAgNDYgTCA0MCA1Ny43ODEyNSBDIDQwIDU4LjQ1MzEyNSAzOS40NTMxMjUgNTkgMzguNzgxMjUgNTkgWiBNIDQ0LjIxMDkzOCA1OC4xMjEwOTQgQyA0NC4xNDg0MzggNTguNjI1IDQzLjcxODc1IDU5LjAwMzkwNiA0My4yMTA5MzggNTkgQyA0Mi41MzkwNjMgNTguOTk2MDk0IDQyIDU4LjQ0OTIxOSA0MiA1Ny43ODEyNSBMIDQyIDQ1IEwgNDUuNjYwMTU2IDQ1IFogTSA1MS41NzgxMjUgMzcuODI4MTI1IEwgNDkuNjcxODc1IDIzLjc1IEMgNDkuNTk3NjU2IDIzLjIwMzEyNSA0OS4wOTc2NTYgMjIuODIwMzEzIDQ4LjU1MDc4MSAyMi44OTA2MjUgQyA0OC4wMDc4MTMgMjIuOTYwOTM4IDQ3LjYyNSAyMy40NTcwMzEgNDcuNjkxNDA2IDI0IEwgNTAuMjYxNzE5IDQzIEwgNDAgNDMgTCA0MCAzOSBDIDQwIDM1LjEzMjgxMyAzNi44NjcxODggMzIgMzMgMzIgTCAzMSAzMiBDIDI3LjEzMjgxMyAzMiAyNCAzNS4xMzI4MTMgMjQgMzkgTCAyNCA0NiBDIDI0IDQ3LjI3MzQzOCAyNC44MDA3ODEgNDguNDA2MjUgMjYgNDguODI4MTI1IEwgMjYgNTYuNzY5NTMxIEMgMjYuMDIzNDM4IDU3Ljk3NjU2MyAyNS4wNjY0MDYgNTguOTcyNjU2IDIzLjg1OTM3NSA1OSBDIDIyLjc4OTA2MyA1OSAyMS45MDYyNSA1OC4xNjAxNTYgMjEuODU5Mzc1IDU3LjA4OTg0NCBMIDIxIDQwLjE2MDE1NiBDIDIxIDM5LjYwOTM3NSAyMC41NTA3ODEgMzkuMTYwMTU2IDIwIDM5LjE2MDE1NiBDIDE5LjQ0OTIxOSAzOS4xNjAxNTYgMTkgMzkuNjA5Mzc1IDE5IDQwLjE2MDE1NiBMIDE4LjE0MDYyNSA1Ny4xMDE1NjMgQyAxOC4wODk4NDQgNTguMjAzMTI1IDE3LjE1NjI1IDU5LjA1ODU5NCAxNi4wNTA3ODEgNTkuMDExNzE5IEMgMTQuOTQ1MzEzIDU4Ljk2MDkzOCAxNC4wODk4NDQgNTguMDIzNDM4IDE0LjE0MDYyNSA1Ni45MjE4NzUgTCAxNSAzNy4yMTA5MzggTCAxNSAyNC42Mjg5MDYgQyAxNSAyNC4wNzgxMjUgMTQuNTUwNzgxIDIzLjYyODkwNiAxNCAyMy42Mjg5MDYgQyAxMy40NDkyMTkgMjMuNjI4OTA2IDEzIDI0LjA3ODEyNSAxMyAyNC42Mjg5MDYgTCAxMyAzNi42Mjg5MDYgQyAxMyAzNy40NTcwMzEgMTIuMzI4MTI1IDM4LjEyODkwNiAxMS41IDM4LjEyODkwNiBDIDEwLjY3MTg3NSAzOC4xMjg5MDYgMTAgMzcuNDU3MDMxIDEwIDM2LjYyODkwNiBMIDEwIDI2LjQ2MDkzOCBDIDEwIDI0LjM5ODQzOCAxMC42MDkzNzUgMjIuMzg2NzE5IDExLjc1IDIwLjY3MTg3NSBDIDEyLjg2MzI4MSAxOSAxNC43NDIxODggMTcuOTk2MDk0IDE2Ljc1IDE4IEwgMjIuODIwMzEzIDE4IEMgMjUuMDIzNDM4IDE4IDI3LjA1MDc4MSAxOS4yMTA5MzggMjguMTAxNTYzIDIxLjE0ODQzOCBMIDI4LjU1MDc4MSAyMS45ODA0NjkgQyAyNi41MTk1MzEgMjMuMzA0Njg4IDI1LjYyMTA5NCAyNS44MjAzMTMgMjYuMzUxNTYzIDI4LjEyODkwNiBDIDI3LjA4MjAzMSAzMC40NDE0MDYgMjkuMjYxNzE5IDMxLjk4MDQ2OSAzMS42ODM1OTQgMzEuODk4NDM4IEMgMzQuMTA1NDY5IDMxLjgxNjQwNiAzNi4xNzU3ODEgMzAuMTI4OTA2IDM2Ljc1IDI3Ljc3NzM0NCBDIDM3LjMyMDMxMyAyNS40MjE4NzUgMzYuMjUzOTA2IDIyLjk3MjY1NiAzNC4xNDA2MjUgMjEuNzg5MDYzIEMgMzUuMzM5ODQ0IDE5LjQ2NDg0NCAzNy43MzQzNzUgMTguMDAzOTA2IDQwLjM1MTU2MyAxOCBMIDQ0LjQ2ODc1IDE4IEMgNDcuOTQ5MjE5IDE4IDUwLjkwMjM0NCAyMC41NTQ2ODggNTEuMzk4NDM4IDI0IEwgNTMgMzUgQyA1My4xNjQwNjMgMzYuMTQ4NDM4IDUyLjU5NzY1NiAzNy4yNzM0MzggNTEuNTc4MTI1IDM3LjgyODEyNSBaICIvPgo8cGF0aCBzdHlsZT0iIGZpbGw6IzhENkM5RjsiIGQ9Ik0gMjAgMTUgQyAyMy4zMTI1IDE1IDI2IDEyLjMxMjUgMjYgOSBDIDI2IDUuNjg3NSAyMy4zMTI1IDMgMjAgMyBDIDE2LjY4NzUgMyAxNCA1LjY4NzUgMTQgOSBDIDE0IDEyLjMxMjUgMTYuNjg3NSAxNSAyMCAxNSBaIE0gMjAgNSBDIDIyLjIxMDkzOCA1IDI0IDYuNzg5MDYzIDI0IDkgQyAyNCAxMS4yMTA5MzggMjIuMjEwOTM4IDEzIDIwIDEzIEMgMTcuNzg5MDYzIDEzIDE2IDExLjIxMDkzOCAxNiA5IEMgMTYgNi43ODkwNjMgMTcuNzg5MDYzIDUgMjAgNSBaICIvPgo8L2c+Cjwvc3ZnPgo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1724610"/>
            <a:ext cx="87129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>
              <a:buAutoNum type="arabicPeriod"/>
            </a:pPr>
            <a:r>
              <a:rPr lang="ru-RU" sz="1600" i="1" dirty="0" smtClean="0">
                <a:solidFill>
                  <a:schemeClr val="tx2"/>
                </a:solidFill>
                <a:latin typeface="Century Gothic" pitchFamily="34" charset="0"/>
              </a:rPr>
              <a:t>Обеспечение сбалансированного перспективного развития</a:t>
            </a:r>
          </a:p>
          <a:p>
            <a:pPr marL="342900" lvl="0" indent="-342900" algn="ctr"/>
            <a:r>
              <a:rPr lang="ru-RU" sz="1600" i="1" dirty="0" smtClean="0">
                <a:solidFill>
                  <a:schemeClr val="tx2"/>
                </a:solidFill>
                <a:latin typeface="Century Gothic" pitchFamily="34" charset="0"/>
              </a:rPr>
              <a:t>социальной инфраструктуры городского округа город Когалым до 2035</a:t>
            </a:r>
          </a:p>
          <a:p>
            <a:pPr marL="342900" lvl="0" indent="-342900" algn="ctr"/>
            <a:r>
              <a:rPr lang="ru-RU" sz="1600" i="1" dirty="0" smtClean="0">
                <a:solidFill>
                  <a:schemeClr val="tx2"/>
                </a:solidFill>
                <a:latin typeface="Century Gothic" pitchFamily="34" charset="0"/>
              </a:rPr>
              <a:t>года в соответствии с установленными потребностями в строительстве</a:t>
            </a:r>
          </a:p>
          <a:p>
            <a:pPr marL="342900" lvl="0" indent="-342900" algn="ctr"/>
            <a:r>
              <a:rPr lang="ru-RU" sz="1600" i="1" dirty="0" smtClean="0">
                <a:solidFill>
                  <a:schemeClr val="tx2"/>
                </a:solidFill>
                <a:latin typeface="Century Gothic" pitchFamily="34" charset="0"/>
              </a:rPr>
              <a:t>объектов социальной инфраструктуры;</a:t>
            </a:r>
          </a:p>
          <a:p>
            <a:pPr marL="342900" lvl="0" indent="-342900" algn="ctr"/>
            <a:endParaRPr lang="ru-RU" sz="16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lvl="0" algn="ctr"/>
            <a:r>
              <a:rPr lang="ru-RU" sz="1600" i="1" dirty="0" smtClean="0">
                <a:solidFill>
                  <a:schemeClr val="tx2"/>
                </a:solidFill>
                <a:latin typeface="Century Gothic" pitchFamily="34" charset="0"/>
              </a:rPr>
              <a:t>2.  Обеспечение безопасности, качества и эффективности использования населением объектов социальной инфраструктуры;</a:t>
            </a:r>
          </a:p>
          <a:p>
            <a:pPr lvl="0" algn="ctr"/>
            <a:endParaRPr lang="ru-RU" sz="16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lvl="0" algn="ctr"/>
            <a:r>
              <a:rPr lang="ru-RU" sz="1600" i="1" dirty="0" smtClean="0">
                <a:solidFill>
                  <a:schemeClr val="tx2"/>
                </a:solidFill>
                <a:latin typeface="Century Gothic" pitchFamily="34" charset="0"/>
              </a:rPr>
              <a:t>3.  Обеспечение доступности объектов социальной инфраструктуры для населения в соответствии с нормативами градостроительного проектирования;</a:t>
            </a:r>
          </a:p>
          <a:p>
            <a:pPr lvl="0" algn="ctr"/>
            <a:endParaRPr lang="ru-RU" sz="16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lvl="0" algn="ctr"/>
            <a:r>
              <a:rPr lang="ru-RU" sz="1600" i="1" dirty="0" smtClean="0">
                <a:solidFill>
                  <a:schemeClr val="tx2"/>
                </a:solidFill>
                <a:latin typeface="Century Gothic" pitchFamily="34" charset="0"/>
              </a:rPr>
              <a:t>4.  Обеспечение сбалансированного, перспективного развития социальной инфраструктуры в соответствии с установленными потребностями в объектах социальной инфраструктуры;</a:t>
            </a:r>
          </a:p>
          <a:p>
            <a:pPr lvl="0" algn="ctr"/>
            <a:endParaRPr lang="ru-RU" sz="16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lvl="0" algn="ctr"/>
            <a:r>
              <a:rPr lang="ru-RU" sz="1600" i="1" dirty="0" smtClean="0">
                <a:solidFill>
                  <a:schemeClr val="tx2"/>
                </a:solidFill>
                <a:latin typeface="Century Gothic" pitchFamily="34" charset="0"/>
              </a:rPr>
              <a:t>5. Обеспечение достижения расчетного уровня обеспеченности населения, в соответствии с нормативами градостроительного проектирования;</a:t>
            </a:r>
          </a:p>
          <a:p>
            <a:pPr lvl="0" algn="ctr"/>
            <a:endParaRPr lang="ru-RU" sz="16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r>
              <a:rPr lang="ru-RU" sz="1600" i="1" dirty="0" smtClean="0">
                <a:solidFill>
                  <a:schemeClr val="tx2"/>
                </a:solidFill>
                <a:latin typeface="Century Gothic" pitchFamily="34" charset="0"/>
              </a:rPr>
              <a:t>6. Обеспечение эффективности функционирования действующей социальной инфраструктуры.</a:t>
            </a:r>
            <a:endParaRPr lang="ru-RU" sz="16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0" y="1124744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Century Gothic" pitchFamily="34" charset="0"/>
              </a:rPr>
              <a:t>Программа включает в себя 6 целей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Users\Наталья\Desktop\ПРЕЗЕНТАЦИЯ ИНВЕСТ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9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99992" y="332656"/>
            <a:ext cx="4171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</a:rPr>
              <a:t>Целевые индикаторы программы</a:t>
            </a:r>
            <a:endParaRPr lang="ru-RU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76456" y="6577607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entury Gothic" pitchFamily="34" charset="0"/>
              </a:rPr>
              <a:t>4</a:t>
            </a:r>
            <a:endParaRPr lang="ru-RU" sz="1400" dirty="0">
              <a:latin typeface="Century Gothic" pitchFamily="34" charset="0"/>
            </a:endParaRP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179514" y="1052736"/>
          <a:ext cx="8712970" cy="5416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18"/>
                <a:gridCol w="648072"/>
                <a:gridCol w="648072"/>
                <a:gridCol w="648072"/>
                <a:gridCol w="576064"/>
                <a:gridCol w="576064"/>
                <a:gridCol w="648072"/>
                <a:gridCol w="720080"/>
                <a:gridCol w="720080"/>
                <a:gridCol w="648076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Наименование индикатора</a:t>
                      </a:r>
                      <a:endParaRPr lang="ru-RU" sz="1000" dirty="0">
                        <a:solidFill>
                          <a:schemeClr val="bg1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2016</a:t>
                      </a:r>
                      <a:endParaRPr lang="ru-RU" sz="1000" dirty="0">
                        <a:solidFill>
                          <a:schemeClr val="bg1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1000" dirty="0">
                        <a:solidFill>
                          <a:schemeClr val="bg1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1000" dirty="0">
                        <a:solidFill>
                          <a:schemeClr val="bg1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1000" dirty="0">
                        <a:solidFill>
                          <a:schemeClr val="bg1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2020</a:t>
                      </a:r>
                      <a:endParaRPr lang="ru-RU" sz="1000" dirty="0">
                        <a:solidFill>
                          <a:schemeClr val="bg1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2021</a:t>
                      </a: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2025</a:t>
                      </a: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2031</a:t>
                      </a: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bg1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2035</a:t>
                      </a:r>
                      <a:endParaRPr lang="ru-RU" sz="1100" kern="1200" dirty="0">
                        <a:solidFill>
                          <a:schemeClr val="bg1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  <a:tr h="277232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Образование  </a:t>
                      </a:r>
                      <a:endParaRPr lang="ru-RU" sz="900" b="1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64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Уровень фактической обеспеченности дошкольными образовательными учреждениями, % от норматива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Century Gothic" pitchFamily="34" charset="0"/>
                          <a:ea typeface="Times New Roman"/>
                          <a:cs typeface="Times New Roman"/>
                        </a:rPr>
                        <a:t>83</a:t>
                      </a:r>
                      <a:endParaRPr lang="ru-RU" sz="900" dirty="0"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83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85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84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84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91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Calibri"/>
                          <a:cs typeface="Times New Roman"/>
                        </a:rPr>
                        <a:t>Уровень фактической обеспеченности учреждениями общего образования детей, % от норматива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Century Gothic" pitchFamily="34" charset="0"/>
                          <a:ea typeface="Times New Roman"/>
                          <a:cs typeface="Times New Roman"/>
                        </a:rPr>
                        <a:t>76</a:t>
                      </a:r>
                      <a:endParaRPr lang="ru-RU" sz="900" dirty="0"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73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72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72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87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86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102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101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  <a:tr h="309632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Физическая культура и массовый спорт</a:t>
                      </a:r>
                      <a:endParaRPr lang="ru-RU" sz="900" b="1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Уровень фактической обеспеченности спортивными залами, % от норматива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85</a:t>
                      </a:r>
                      <a:endParaRPr lang="ru-RU" sz="900" dirty="0"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83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81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82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81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84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93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Уровень фактической обеспеченности бассейнами, % от норматива 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16</a:t>
                      </a:r>
                      <a:endParaRPr lang="ru-RU" sz="900"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15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15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15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29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29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52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Уровень фактической обеспеченности плоскостными спортивными сооружениями, % от норматива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40</a:t>
                      </a:r>
                      <a:endParaRPr lang="ru-RU" sz="900"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39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38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38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37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37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43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46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78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  <a:tr h="302571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Культура</a:t>
                      </a:r>
                      <a:endParaRPr lang="ru-RU" sz="900" b="1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49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Уровень фактической обеспеченности библиотеками, % от норматива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75</a:t>
                      </a:r>
                      <a:endParaRPr lang="ru-RU" sz="900" dirty="0"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75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75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75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75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75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80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Уровень фактической обеспеченности выставочными залами, % от норматива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50</a:t>
                      </a:r>
                      <a:endParaRPr lang="ru-RU" sz="900"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50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50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50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50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50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Уровень обеспеченности учреждениями </a:t>
                      </a:r>
                      <a:r>
                        <a:rPr lang="ru-RU" sz="1050" dirty="0" err="1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культурно-досугового</a:t>
                      </a: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 типа, % от норматива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2"/>
                          </a:solidFill>
                          <a:latin typeface="Century Gothic" pitchFamily="34" charset="0"/>
                          <a:ea typeface="Times New Roman"/>
                          <a:cs typeface="Times New Roman"/>
                        </a:rPr>
                        <a:t>66</a:t>
                      </a:r>
                      <a:endParaRPr lang="ru-RU" sz="900" dirty="0">
                        <a:solidFill>
                          <a:schemeClr val="tx2"/>
                        </a:solidFill>
                        <a:latin typeface="Century Gothic" pitchFamily="34" charset="0"/>
                        <a:ea typeface="Calibri"/>
                        <a:cs typeface="Times New Roman"/>
                      </a:endParaRPr>
                    </a:p>
                  </a:txBody>
                  <a:tcPr marL="46240" marR="4624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Users\Наталья\Desktop\ПРЕЗЕНТАЦИЯ ИНВЕСТ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9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27984" y="332656"/>
            <a:ext cx="4584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</a:rPr>
              <a:t>Социально-экономическое развитие</a:t>
            </a:r>
            <a:endParaRPr lang="ru-RU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76456" y="6577607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entury Gothic" pitchFamily="34" charset="0"/>
              </a:rPr>
              <a:t>5</a:t>
            </a:r>
            <a:endParaRPr lang="ru-RU" sz="1400" dirty="0">
              <a:latin typeface="Century Gothic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19671" y="21328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004048" y="4797152"/>
            <a:ext cx="3528392" cy="1728192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936304"/>
              <a:satOff val="-1168"/>
              <a:lumOff val="275"/>
              <a:alphaOff val="0"/>
            </a:schemeClr>
          </a:fillRef>
          <a:effectRef idx="2">
            <a:schemeClr val="accent2">
              <a:hueOff val="936304"/>
              <a:satOff val="-1168"/>
              <a:lumOff val="275"/>
              <a:alphaOff val="0"/>
            </a:schemeClr>
          </a:effectRef>
          <a:fontRef idx="minor">
            <a:schemeClr val="lt1"/>
          </a:fontRef>
        </p:style>
      </p:sp>
      <p:sp>
        <p:nvSpPr>
          <p:cNvPr id="35" name="Скругленный прямоугольник 34"/>
          <p:cNvSpPr/>
          <p:nvPr/>
        </p:nvSpPr>
        <p:spPr>
          <a:xfrm>
            <a:off x="467544" y="1988840"/>
            <a:ext cx="3528393" cy="1800200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1872608"/>
              <a:satOff val="-2336"/>
              <a:lumOff val="549"/>
              <a:alphaOff val="0"/>
            </a:schemeClr>
          </a:fillRef>
          <a:effectRef idx="2">
            <a:schemeClr val="accent2">
              <a:hueOff val="1872608"/>
              <a:satOff val="-2336"/>
              <a:lumOff val="549"/>
              <a:alphaOff val="0"/>
            </a:schemeClr>
          </a:effectRef>
          <a:fontRef idx="minor">
            <a:schemeClr val="lt1"/>
          </a:fontRef>
        </p:style>
      </p:sp>
      <p:sp>
        <p:nvSpPr>
          <p:cNvPr id="41" name="Скругленный прямоугольник 40"/>
          <p:cNvSpPr/>
          <p:nvPr/>
        </p:nvSpPr>
        <p:spPr>
          <a:xfrm>
            <a:off x="4932040" y="1988840"/>
            <a:ext cx="3600400" cy="1800200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2808911"/>
              <a:satOff val="-3503"/>
              <a:lumOff val="824"/>
              <a:alphaOff val="0"/>
            </a:schemeClr>
          </a:fillRef>
          <a:effectRef idx="2">
            <a:schemeClr val="accent2">
              <a:hueOff val="2808911"/>
              <a:satOff val="-3503"/>
              <a:lumOff val="824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Прямоугольник 8"/>
          <p:cNvSpPr/>
          <p:nvPr/>
        </p:nvSpPr>
        <p:spPr>
          <a:xfrm>
            <a:off x="1835696" y="2420888"/>
            <a:ext cx="18722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Century Gothic" pitchFamily="34" charset="0"/>
              </a:rPr>
              <a:t>ЧИСЛЕННОСТЬ НАСЕЛЕНИЯ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Century Gothic" pitchFamily="34" charset="0"/>
              </a:rPr>
              <a:t>НА 01.01.2017</a:t>
            </a:r>
            <a:endParaRPr lang="ru-RU" sz="16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2276872"/>
            <a:ext cx="112562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Impact" pitchFamily="34" charset="0"/>
              </a:rPr>
              <a:t>65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Impact" pitchFamily="34" charset="0"/>
              </a:rPr>
              <a:t>тыс.чел.</a:t>
            </a:r>
            <a:endParaRPr lang="ru-RU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6096" y="2132856"/>
            <a:ext cx="18165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Impact" pitchFamily="34" charset="0"/>
              </a:rPr>
              <a:t>БОЛЕЕ ЧЕМ В 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Impact" pitchFamily="34" charset="0"/>
              </a:rPr>
              <a:t>3 </a:t>
            </a:r>
            <a:r>
              <a:rPr lang="ru-RU" sz="2400" dirty="0" smtClean="0">
                <a:solidFill>
                  <a:schemeClr val="bg1"/>
                </a:solidFill>
                <a:latin typeface="Impact" pitchFamily="34" charset="0"/>
              </a:rPr>
              <a:t>РАЗА</a:t>
            </a:r>
            <a:endParaRPr lang="ru-RU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36096" y="3014955"/>
            <a:ext cx="2592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Century Gothic" pitchFamily="34" charset="0"/>
              </a:rPr>
              <a:t>УРОВЕНЬ РОЖДАЕМОСТИ ПРЕВЫШАЕТ УРОВЕНЬ СМЕРТНОСТИ</a:t>
            </a:r>
            <a:endParaRPr lang="ru-RU" sz="14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40152" y="5157192"/>
            <a:ext cx="15552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Impact" pitchFamily="34" charset="0"/>
              </a:rPr>
              <a:t>БОЛЕЕ</a:t>
            </a:r>
            <a:r>
              <a:rPr lang="ru-RU" sz="3200" dirty="0" smtClean="0">
                <a:solidFill>
                  <a:schemeClr val="bg1"/>
                </a:solidFill>
                <a:latin typeface="Impact" pitchFamily="34" charset="0"/>
              </a:rPr>
              <a:t>  70 </a:t>
            </a:r>
            <a:endParaRPr lang="ru-RU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652120" y="5805264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Century Gothic" pitchFamily="34" charset="0"/>
              </a:rPr>
              <a:t>НАЦИОНАЛЬНОСТЕЙ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67544" y="4797152"/>
            <a:ext cx="3456384" cy="1728192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59" name="TextBox 58"/>
          <p:cNvSpPr txBox="1"/>
          <p:nvPr/>
        </p:nvSpPr>
        <p:spPr>
          <a:xfrm>
            <a:off x="611560" y="4869160"/>
            <a:ext cx="19223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Impact" pitchFamily="34" charset="0"/>
              </a:rPr>
              <a:t>36,1 </a:t>
            </a:r>
            <a:r>
              <a:rPr lang="ru-RU" sz="2000" dirty="0" smtClean="0">
                <a:solidFill>
                  <a:schemeClr val="bg1"/>
                </a:solidFill>
                <a:latin typeface="Impact" pitchFamily="34" charset="0"/>
              </a:rPr>
              <a:t>ТЫС</a:t>
            </a:r>
            <a:r>
              <a:rPr lang="ru-RU" sz="3200" dirty="0" smtClean="0">
                <a:solidFill>
                  <a:schemeClr val="bg1"/>
                </a:solidFill>
                <a:latin typeface="Impact" pitchFamily="34" charset="0"/>
              </a:rPr>
              <a:t>.</a:t>
            </a:r>
            <a:r>
              <a:rPr lang="ru-RU" sz="2000" dirty="0" smtClean="0">
                <a:solidFill>
                  <a:schemeClr val="bg1"/>
                </a:solidFill>
                <a:latin typeface="Impact" pitchFamily="34" charset="0"/>
              </a:rPr>
              <a:t>ЧЕЛ.</a:t>
            </a:r>
            <a:endParaRPr lang="ru-RU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83568" y="5373216"/>
            <a:ext cx="280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Century Gothic" pitchFamily="34" charset="0"/>
              </a:rPr>
              <a:t>ЭКОНОМИЧЕСКИ АКТИВНОЕ НАСЕЛЕНИЕ</a:t>
            </a:r>
            <a:endParaRPr lang="ru-RU" sz="14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83568" y="5805264"/>
            <a:ext cx="24482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chemeClr val="bg1"/>
                </a:solidFill>
                <a:latin typeface="Century Gothic" pitchFamily="34" charset="0"/>
              </a:rPr>
              <a:t>55,1% ОТ ОБЩЕЙ </a:t>
            </a:r>
          </a:p>
          <a:p>
            <a:r>
              <a:rPr lang="ru-RU" sz="1100" b="1" dirty="0" smtClean="0">
                <a:solidFill>
                  <a:schemeClr val="bg1"/>
                </a:solidFill>
                <a:latin typeface="Century Gothic" pitchFamily="34" charset="0"/>
              </a:rPr>
              <a:t>ЧИСЛЕННОСТИ НАСЕЛЕНИЯ</a:t>
            </a:r>
          </a:p>
        </p:txBody>
      </p:sp>
      <p:pic>
        <p:nvPicPr>
          <p:cNvPr id="62" name="Picture 2" descr="Картинки по запросу иконки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789040"/>
            <a:ext cx="1008112" cy="1008112"/>
          </a:xfrm>
          <a:prstGeom prst="rect">
            <a:avLst/>
          </a:prstGeom>
          <a:noFill/>
        </p:spPr>
      </p:pic>
      <p:sp>
        <p:nvSpPr>
          <p:cNvPr id="13314" name="AutoShape 2" descr="data:image/svg+xml;base64,PD94bWwgdmVyc2lvbj0iMS4wIiBlbmNvZGluZz0iVVRGLTgiPz4KPHN2ZyB4bWxucz0iaHR0cDovL3d3dy53My5vcmcvMjAwMC9zdmciIHhtbG5zOnhsaW5rPSJodHRwOi8vd3d3LnczLm9yZy8xOTk5L3hsaW5rIiB2aWV3Qm94PSIwIDAgNjQgNjQiIHZlcnNpb249IjEuMSI+CjxnIGlkPSJzdXJmYWNlMSI+CjxwYXRoIHN0eWxlPSIgZmlsbDojRkFFRkRFOyIgZD0iTSA0MSA1Ny43ODEyNSBDIDQxIDU5LjAwNzgxMyA0MC4wMDc4MTMgNjAgMzguNzgxMjUgNjAgQyAzNy43NTc4MTMgNjAuMDA3ODEzIDM2Ljg5ODQzOCA1OS4yNDIxODggMzYuNzgxMjUgNTguMjMwNDY5IEwgMzUgNDIgTCA0MSA0MiBaICIvPgo8cGF0aCBzdHlsZT0iIGZpbGw6I0ZBRUZERTsiIGQ9Ik0gNDMuMjE4NzUgNjAgQyA0MS45OTIxODggNjAgNDEgNTkuMDA3ODEzIDQxIDU3Ljc4MTI1IEwgNDEgNDIgTCA0NyA0MiBMIDQ1LjIxMDkzOCA1OC4yMzA0NjkgQyA0NS4wOTM3NSA1OS4yMzgyODEgNDQuMjM4MjgxIDYwIDQzLjIxODc1IDYwIFogIi8+CjxwYXRoIHN0eWxlPSIgZmlsbDojRUQ3ODk5OyIgZD0iTSA1NCAzNC44NzEwOTQgTCA1Mi40Mjk2ODggMjMuODcxMDk0IEMgNTEuODY3MTg4IDE5LjkxNDA2MyA0OC40Njg3NSAxNi45ODA0NjkgNDQuNDY4NzUgMTcgTCA0MC4zNTE1NjMgMTcgQyAzNi4zNjcxODggMTcgMzIuOTkyMTg4IDE5LjkyOTY4OCAzMi40Mjk2ODggMjMuODcxMDk0IEwgMjQuNTU4NTk0IDQyLjg3MTA5NCBDIDI0LjQ4MDQ2OSA0My40Njg3NSAzMy45NDkyMTkgNDQgMzQuNTU4NTk0IDQ0IEwgNTAuMjYxNzE5IDQ0IEMgNTAuNTUwNzgxIDQ0LjAwMzkwNiA1MC44MjQyMTkgNDMuODc4OTA2IDUxLjAxNTYyNSA0My42NjQwNjMgQyA1MS4yMTA5MzggNDMuNDQ1MzEzIDUxLjI5Njg3NSA0My4xNTYyNSA1MS4yNjE3MTkgNDIuODcxMDk0IEwgNTAuNjQ4NDM4IDM4LjM5ODQzOCBMIDUxLjQxMDE1NiAzOS4wMTE3MTkgQyA1My4xNjQwNjMgMzguNDQ1MzEzIDU0LjI1NzgxMyAzNi42OTUzMTMgNTQgMzQuODcxMDk0IFogIi8+CjxwYXRoIHN0eWxlPSIgZmlsbDojODVDQkY4OyIgZD0iTSAzMiAyOC4zNTE1NjMgTCAyOS45MTAxNTYgMjIuMzUxNTYzIEwgMjkgMjAuNjcxODc1IEMgMjcuNzczNDM4IDE4LjQwMjM0NCAyNS4zOTg0MzggMTYuOTkyMTg4IDIyLjgyMDMxMyAxNyBMIDE2Ljc1IDE3IEMgMTQuNDEwMTU2IDE3LjAwMzkwNiAxMi4yMjY1NjMgMTguMTcxODc1IDEwLjkyOTY4OCAyMC4xMjEwOTQgQyA5LjY3NTc4MSAyMS45OTYwOTQgOS4wMDM5MDYgMjQuMjAzMTI1IDkgMjYuNDYwOTM4IEwgOSAzNi43MTA5MzggQyA5IDM4LjA4OTg0NCAxMC4xMjEwOTQgMzkuMjEwOTM4IDExLjUgMzkuMjEwOTM4IEMgMTIuODc4OTA2IDM5LjIxMDkzOCAxNCAzOC4wODk4NDQgMTQgMzYuNzEwOTM4IEwgMTQgMzcuMjEwOTM4IEwgMTMuMTQwNjI1IDU2Ljg3MTA5NCBDIDEzLjEwNTQ2OSA1Ny42ODc1IDEzLjQwNjI1IDU4LjQ4NDM3NSAxMy45NzI2NTYgNTkuMDc0MjE5IEMgMTQuNTM5MDYzIDU5LjY2Nzk2OSAxNS4zMjAzMTMgNjAgMTYuMTQwNjI1IDYwIEMgMTcuNzQyMTg4IDYwIDE5LjA2NjQwNiA1OC43NDIxODggMTkuMTQwNjI1IDU3LjE0MDYyNSBMIDIwIDQwLjIxMDkzOCBMIDIwLjg1OTM3NSA1Ny4xNDA2MjUgQyAyMC45MzM1OTQgNTguNzQyMTg4IDIyLjI1NzgxMyA2MCAyMy44NTkzNzUgNjAgQyAyNS42MTcxODggNTkuOTcyNjU2IDI3LjAyMzQzOCA1OC41MjczNDQgMjcgNTYuNzY5NTMxIFogIi8+CjxwYXRoIHN0eWxlPSIgZmlsbDojRkFFRkRFOyIgZD0iTSA0NyA5IEMgNDcgMTEuNzYxNzE5IDQ0Ljc2MTcxOSAxNCA0MiAxNCBDIDM5LjIzODI4MSAxNCAzNyAxMS43NjE3MTkgMzcgOSBDIDM3IDYuMjM4MjgxIDM5LjIzODI4MSA0IDQyIDQgQyA0NC43NjE3MTkgNCA0NyA2LjIzODI4MSA0NyA5IFogIi8+CjxwYXRoIHN0eWxlPSIgZmlsbDojRkFFRkRFOyIgZD0iTSAyNSA5IEMgMjUgMTEuNzYxNzE5IDIyLjc2MTcxOSAxNCAyMCAxNCBDIDE3LjIzODI4MSAxNCAxNSAxMS43NjE3MTkgMTUgOSBDIDE1IDYuMjM4MjgxIDE3LjIzODI4MSA0IDIwIDQgQyAyMi43NjE3MTkgNCAyNSA2LjIzODI4MSAyNSA5IFogIi8+CjxwYXRoIHN0eWxlPSIgZmlsbDojRkFFRkRFOyIgZD0iTSAzNiAyNi41IEMgMzYgMjguOTg0Mzc1IDMzLjk4NDM3NSAzMSAzMS41IDMxIEMgMjkuMDE1NjI1IDMxIDI3IDI4Ljk4NDM3NSAyNyAyNi41IEMgMjcgMjQuMDE1NjI1IDI5LjAxNTYyNSAyMiAzMS41IDIyIEMgMzMuOTg0Mzc1IDIyIDM2IDI0LjAxNTYyNSAzNiAyNi41IFogIi8+CjxwYXRoIHN0eWxlPSIgZmlsbDojNzJDQUFGOyIgZD0iTSAzMiA1MSBMIDMyIDU3LjUgQyAzMiA1OC44Nzg5MDYgMzMuMTIxMDk0IDYwIDM0LjUgNjAgQyAzNS44Nzg5MDYgNTkuOTk2MDk0IDM2Ljk5NjA5NCA1OC44Nzg5MDYgMzcgNTcuNSBMIDM3IDQ4IEMgMzguMTA1NDY5IDQ4IDM5IDQ3LjEwNTQ2OSAzOSA0NiBMIDM5IDM5IEMgMzkgMzUuNjg3NSAzNi4zMTI1IDMzIDMzIDMzIEwgMzEgMzMgQyAyNy42ODc1IDMzIDI1IDM1LjY4NzUgMjUgMzkgTCAyNSA0NiBDIDI1IDQ3LjEwNTQ2OSAyNS44OTQ1MzEgNDggMjcgNDggTCAyNyA1Ny41IEMgMjcuMDAzOTA2IDU4Ljg3ODkwNiAyOC4xMjEwOTQgNTkuOTk2MDk0IDI5LjUgNjAgQyAzMC44Nzg5MDYgNjAgMzIgNTguODc4OTA2IDMyIDU3LjUgTCAzMiA0OSAiLz4KPHBhdGggc3R5bGU9IiBmaWxsOiM4RDZDOUY7IiBkPSJNIDYgMzEgQyA1LjQ0OTIxOSAzMSA1IDMxLjQ0OTIxOSA1IDMyIEwgNSAzNCBDIDUgMzQuNTUwNzgxIDUuNDQ5MjE5IDM1IDYgMzUgQyA2LjU1MDc4MSAzNSA3IDM0LjU1MDc4MSA3IDM0IEwgNyAzMiBDIDcgMzEuNDQ5MjE5IDYuNTUwNzgxIDMxIDYgMzEgWiAiLz4KPHBhdGggc3R5bGU9IiBmaWxsOiM4RDZDOUY7IiBkPSJNIDEgMzEgQyAwLjQ0OTIxOSAzMSAwIDMxLjQ0OTIxOSAwIDMyIEwgMCAzNCBDIDAgMzQuNTUwNzgxIDAuNDQ5MjE5IDM1IDEgMzUgQyAxLjU1MDc4MSAzNSAyIDM0LjU1MDc4MSAyIDM0IEwgMiAzMiBDIDIgMzEuNDQ5MjE5IDEuNTUwNzgxIDMxIDEgMzEgWiAiLz4KPHBhdGggc3R5bGU9IiBmaWxsOiM4RDZDOUY7IiBkPSJNIDU2IDMxIEMgNTUuNDQ5MjE5IDMxIDU1IDMxLjQ0OTIxOSA1NSAzMiBMIDU1IDM0IEMgNTUgMzQuNTUwNzgxIDU1LjQ0OTIxOSAzNSA1NiAzNSBDIDU2LjU1MDc4MSAzNSA1NyAzNC41NTA3ODEgNTcgMzQgTCA1NyAzMiBDIDU3IDMxLjQ0OTIxOSA1Ni41NTA3ODEgMzEgNTYgMzEgWiAiLz4KPHBhdGggc3R5bGU9IiBmaWxsOiM4RDZDOUY7IiBkPSJNIDYxIDMxIEMgNjAuNDQ5MjE5IDMxIDYwIDMxLjQ0OTIxOSA2MCAzMiBMIDYwIDM0IEMgNjAgMzQuNTUwNzgxIDYwLjQ0OTIxOSAzNSA2MSAzNSBDIDYxLjU1MDc4MSAzNSA2MiAzNC41NTA3ODEgNjIgMzQgTCA2MiAzMiBDIDYyIDMxLjQ0OTIxOSA2MS41NTA3ODEgMzEgNjEgMzEgWiAiLz4KPHBhdGggc3R5bGU9IiBmaWxsOiM4RDZDOUY7IiBkPSJNIDQyIDE1IEMgNDUuMzEyNSAxNSA0OCAxMi4zMTI1IDQ4IDkgQyA0OCA1LjY4NzUgNDUuMzEyNSAzIDQyIDMgQyAzOC42ODc1IDMgMzYgNS42ODc1IDM2IDkgQyAzNiAxMi4zMTI1IDM4LjY4NzUgMTUgNDIgMTUgWiBNIDQyIDUgQyA0NC4yMTA5MzggNSA0NiA2Ljc4OTA2MyA0NiA5IEMgNDYgMTEuMjEwOTM4IDQ0LjIxMDkzOCAxMyA0MiAxMyBDIDM5Ljc4OTA2MyAxMyAzOCAxMS4yMTA5MzggMzggOSBDIDM4IDYuNzg5MDYzIDM5Ljc4OTA2MyA1IDQyIDUgWiAiLz4KPHBhdGggc3R5bGU9IiBmaWxsOiM4RDZDOUY7IiBkPSJNIDUzLjM3ODkwNiAyMy43MzA0NjkgQyA1Mi43NDYwOTQgMTkuMjkyOTY5IDQ4Ljk0OTIxOSAxNiA0NC40Njg3NSAxNiBMIDQwLjM1MTU2MyAxNiBDIDM2Ljg3NSAxNi4wMDc4MTMgMzMuNzE0ODQ0IDE4LjAxNTYyNSAzMi4yMzA0NjkgMjEuMTYwMTU2IEMgMzEuOTg4MjgxIDIxLjEyMTA5NCAzMS43NDYwOTQgMjEuMTAxNTYzIDMxLjUgMjEuMTAxNTYzIEMgMzEuMTMyODEzIDIxLjEwMTU2MyAzMC43Njk1MzEgMjEuMTM2NzE5IDMwLjQxMDE1NiAyMS4yMTA5MzggTCAyOS44NTkzNzUgMjAuMjEwOTM4IEMgMjguNDY4NzUgMTcuNjM2NzE5IDI1Ljc4NTE1NiAxNi4wMjM0MzggMjIuODU5Mzc1IDE2LjAxMTcxOSBMIDE2Ljc1IDE2LjAxMTcxOSBDIDE0LjA3NDIxOSAxNi4wMDc4MTMgMTEuNTc0MjE5IDE3LjM0Mzc1IDEwLjA4OTg0NCAxOS41NzAzMTMgQyA4LjcyNjU2MyAyMS42MDkzNzUgOCAyNC4wMDc4MTMgOCAyNi40NjA5MzggTCA4IDM2LjcxMDkzOCBDIDcuOTkyMTg4IDM3Ljg5MDYyNSA4LjU4MjAzMSAzOC45OTIxODggOS41NjY0MDYgMzkuNjQwNjI1IEMgMTAuNTU0Njg4IDQwLjI4OTA2MyAxMS44MDA3ODEgNDAuMzk0NTMxIDEyLjg3ODkwNiAzOS45MjE4NzUgTCAxMi4xNDA2MjUgNTYuODI4MTI1IEMgMTIuMDM5MDYzIDU4Ljg3NSAxMy40OTYwOTQgNjAuNjY0MDYzIDE1LjUxNTYyNSA2MC45ODA0NjkgQyAxNy41MzkwNjMgNjEuMjk2ODc1IDE5LjQ3MjY1NiA2MC4wMzkwNjMgMjAgNTguMDU4NTk0IEMgMjAuNDc2NTYzIDU5LjgwMDc4MSAyMi4wNjI1IDYxLjAwNzgxMyAyMy44NzEwOTQgNjEgQyAyNS4wMDM5MDYgNjEuMDExNzE5IDI2LjA5Mzc1IDYwLjU0Njg3NSAyNi44NzEwOTQgNTkuNzE4NzUgQyAyNy40ODgyODEgNjAuNDc2NTYzIDI4LjM5ODQzOCA2MC45Mzc1IDI5LjM3NSA2MC45OTIxODggQyAzMC4zNDc2NTYgNjEuMDQyOTY5IDMxLjMwMDc4MSA2MC42ODM1OTQgMzIgNjAgQyAzMy4yNzczNDQgNjEuMzAwNzgxIDM1LjMzOTg0NCA2MS40MDYyNSAzNi43MzgyODEgNjAuMjM4MjgxIEMgMzcuMjgxMjUgNjAuNzUzOTA2IDM3Ljk5NjA5NCA2MS4wNDI5NjkgMzguNzM4MjgxIDYxLjA1MDc4MSBDIDM5LjU4OTg0NCA2MS4wNDY4NzUgNDAuNDAyMzQ0IDYwLjcxMDkzOCA0MSA2MC4xMDkzNzUgQyA0MS41OTM3NSA2MC42Nzk2ODggNDIuMzg2NzE5IDYxIDQzLjIxMDkzOCA2MSBDIDQ0Ljc0MjE4OCA2MS4wMTE3MTkgNDYuMDM1MTU2IDU5Ljg2MzI4MSA0Ni4yMTA5MzggNTguMzM5ODQ0IEwgNDcuNjcxODc1IDQ1IEwgNTAuMjYxNzE5IDQ1IEMgNTAuODM5ODQ0IDQ1LjAwMzkwNiA1MS4zODY3MTkgNDQuNzUzOTA2IDUxLjc2OTUzMSA0NC4zMjAzMTMgQyA1Mi4xNDg0MzggNDMuODgyODEzIDUyLjMyMDMxMyA0My4zMDQ2ODggNTIuMjUgNDIuNzMwNDY5IEwgNTEuODU5Mzc1IDM5Ljg5MDYyNSBDIDU0IDM5LjEzMjgxMyA1NS4zMDg1OTQgMzYuOTc2NTYzIDU1IDM0LjczMDQ2OSBaIE0gMzEuMTYwMTU2IDIyLjkyMTg3NSBMIDMxLjYwMTU2MyAyMi45MjE4NzUgQyAzMi4yODEyNSAyMi45Mjk2ODggMzIuOTQ5MjE5IDIzLjE0MDYyNSAzMy41MTE3MTkgMjMuNTMxMjUgQyAzNC44MDQ2ODggMjQuNDAyMzQ0IDM1LjM5NDUzMSAyNi4wMDc4MTMgMzQuOTYwOTM4IDI3LjUxMTcxOSBDIDM0LjUzMTI1IDI5LjAxMTcxOSAzMy4xODM1OTQgMzAuMDYyNSAzMS42MjEwOTQgMzAuMTE3MTg4IEMgMzAuMDYyNSAzMC4xNjc5NjkgMjguNjQ0NTMxIDI5LjIwNzAzMSAyOC4xMTMyODEgMjcuNzM4MjgxIEMgMjcuNTg1OTM4IDI2LjI2OTUzMSAyOC4wNjI1IDI0LjYyNSAyOS4zMDA3ODEgMjMuNjcxODc1IEMgMjkuODMyMDMxIDIzLjI0MjE4OCAzMC40ODA0NjkgMjIuOTgwNDY5IDMxLjE2MDE1NiAyMi45MjE4NzUgWiBNIDM0LjUgNTkgQyAzMy42NzE4NzUgNTkgMzMgNTguMzI4MTI1IDMzIDU3LjUgTCAzMyA0OSBDIDMzIDQ4LjQ0OTIxOSAzMi41NTA3ODEgNDggMzIgNDggQyAzMS40NDkyMTkgNDggMzEgNDguNDQ5MjE5IDMxIDQ5IEwgMzEgNTcuNSBDIDMxIDU4LjMyODEyNSAzMC4zMjgxMjUgNTkgMjkuNSA1OSBDIDI4LjY3MTg3NSA1OSAyOCA1OC4zMjgxMjUgMjggNTcuNSBMIDI4IDQ4IEMgMjggNDcuNDQ5MjE5IDI3LjU1MDc4MSA0NyAyNyA0NyBDIDI2LjQ0OTIxOSA0NyAyNiA0Ni41NTA3ODEgMjYgNDYgTCAyNiAzOSBDIDI2IDM2LjIzODI4MSAyOC4yMzgyODEgMzQgMzEgMzQgTCAzMyAzNCBDIDM1Ljc2MTcxOSAzNCAzOCAzNi4yMzgyODEgMzggMzkgTCAzOCA0NiBDIDM4IDQ2LjU1MDc4MSAzNy41NTA3ODEgNDcgMzcgNDcgQyAzNi44NTE1NjMgNDcgMzYuNzAzMTI1IDQ3LjAzNTE1NiAzNi41NzAzMTMgNDcuMTAxNTYzIEMgMzYuMjIyNjU2IDQ3LjI2NTYyNSAzNiA0Ny42MTcxODggMzYgNDggTCAzNiA1Ny41IEMgMzYuMDAzOTA2IDU3Ljc2NTYyNSAzNS45Mjk2ODggNTguMDI3MzQ0IDM1Ljc4OTA2MyA1OC4yNSBDIDM1LjUyNzM0NCA1OC43MTQ4NDQgMzUuMDM1MTU2IDU5IDM0LjUgNTkgWiBNIDM4Ljc4MTI1IDU5IEMgMzguMzkwNjI1IDU5IDM4LjAzNTE1NiA1OC43NzM0MzggMzcuODcxMDk0IDU4LjQyMTg3NSBDIDM3Ljk2MDkzOCA1OC4xMjEwOTQgMzguMDAzOTA2IDU3LjgxMjUgMzggNTcuNSBMIDM4IDQ4LjgyODEyNSBDIDM5LjE5OTIxOSA0OC40MDYyNSA0MCA0Ny4yNzM0MzggNDAgNDYgTCA0MCA1Ny43ODEyNSBDIDQwIDU4LjQ1MzEyNSAzOS40NTMxMjUgNTkgMzguNzgxMjUgNTkgWiBNIDQ0LjIxMDkzOCA1OC4xMjEwOTQgQyA0NC4xNDg0MzggNTguNjI1IDQzLjcxODc1IDU5LjAwMzkwNiA0My4yMTA5MzggNTkgQyA0Mi41MzkwNjMgNTguOTk2MDk0IDQyIDU4LjQ0OTIxOSA0MiA1Ny43ODEyNSBMIDQyIDQ1IEwgNDUuNjYwMTU2IDQ1IFogTSA1MS41NzgxMjUgMzcuODI4MTI1IEwgNDkuNjcxODc1IDIzLjc1IEMgNDkuNTk3NjU2IDIzLjIwMzEyNSA0OS4wOTc2NTYgMjIuODIwMzEzIDQ4LjU1MDc4MSAyMi44OTA2MjUgQyA0OC4wMDc4MTMgMjIuOTYwOTM4IDQ3LjYyNSAyMy40NTcwMzEgNDcuNjkxNDA2IDI0IEwgNTAuMjYxNzE5IDQzIEwgNDAgNDMgTCA0MCAzOSBDIDQwIDM1LjEzMjgxMyAzNi44NjcxODggMzIgMzMgMzIgTCAzMSAzMiBDIDI3LjEzMjgxMyAzMiAyNCAzNS4xMzI4MTMgMjQgMzkgTCAyNCA0NiBDIDI0IDQ3LjI3MzQzOCAyNC44MDA3ODEgNDguNDA2MjUgMjYgNDguODI4MTI1IEwgMjYgNTYuNzY5NTMxIEMgMjYuMDIzNDM4IDU3Ljk3NjU2MyAyNS4wNjY0MDYgNTguOTcyNjU2IDIzLjg1OTM3NSA1OSBDIDIyLjc4OTA2MyA1OSAyMS45MDYyNSA1OC4xNjAxNTYgMjEuODU5Mzc1IDU3LjA4OTg0NCBMIDIxIDQwLjE2MDE1NiBDIDIxIDM5LjYwOTM3NSAyMC41NTA3ODEgMzkuMTYwMTU2IDIwIDM5LjE2MDE1NiBDIDE5LjQ0OTIxOSAzOS4xNjAxNTYgMTkgMzkuNjA5Mzc1IDE5IDQwLjE2MDE1NiBMIDE4LjE0MDYyNSA1Ny4xMDE1NjMgQyAxOC4wODk4NDQgNTguMjAzMTI1IDE3LjE1NjI1IDU5LjA1ODU5NCAxNi4wNTA3ODEgNTkuMDExNzE5IEMgMTQuOTQ1MzEzIDU4Ljk2MDkzOCAxNC4wODk4NDQgNTguMDIzNDM4IDE0LjE0MDYyNSA1Ni45MjE4NzUgTCAxNSAzNy4yMTA5MzggTCAxNSAyNC42Mjg5MDYgQyAxNSAyNC4wNzgxMjUgMTQuNTUwNzgxIDIzLjYyODkwNiAxNCAyMy42Mjg5MDYgQyAxMy40NDkyMTkgMjMuNjI4OTA2IDEzIDI0LjA3ODEyNSAxMyAyNC42Mjg5MDYgTCAxMyAzNi42Mjg5MDYgQyAxMyAzNy40NTcwMzEgMTIuMzI4MTI1IDM4LjEyODkwNiAxMS41IDM4LjEyODkwNiBDIDEwLjY3MTg3NSAzOC4xMjg5MDYgMTAgMzcuNDU3MDMxIDEwIDM2LjYyODkwNiBMIDEwIDI2LjQ2MDkzOCBDIDEwIDI0LjM5ODQzOCAxMC42MDkzNzUgMjIuMzg2NzE5IDExLjc1IDIwLjY3MTg3NSBDIDEyLjg2MzI4MSAxOSAxNC43NDIxODggMTcuOTk2MDk0IDE2Ljc1IDE4IEwgMjIuODIwMzEzIDE4IEMgMjUuMDIzNDM4IDE4IDI3LjA1MDc4MSAxOS4yMTA5MzggMjguMTAxNTYzIDIxLjE0ODQzOCBMIDI4LjU1MDc4MSAyMS45ODA0NjkgQyAyNi41MTk1MzEgMjMuMzA0Njg4IDI1LjYyMTA5NCAyNS44MjAzMTMgMjYuMzUxNTYzIDI4LjEyODkwNiBDIDI3LjA4MjAzMSAzMC40NDE0MDYgMjkuMjYxNzE5IDMxLjk4MDQ2OSAzMS42ODM1OTQgMzEuODk4NDM4IEMgMzQuMTA1NDY5IDMxLjgxNjQwNiAzNi4xNzU3ODEgMzAuMTI4OTA2IDM2Ljc1IDI3Ljc3NzM0NCBDIDM3LjMyMDMxMyAyNS40MjE4NzUgMzYuMjUzOTA2IDIyLjk3MjY1NiAzNC4xNDA2MjUgMjEuNzg5MDYzIEMgMzUuMzM5ODQ0IDE5LjQ2NDg0NCAzNy43MzQzNzUgMTguMDAzOTA2IDQwLjM1MTU2MyAxOCBMIDQ0LjQ2ODc1IDE4IEMgNDcuOTQ5MjE5IDE4IDUwLjkwMjM0NCAyMC41NTQ2ODggNTEuMzk4NDM4IDI0IEwgNTMgMzUgQyA1My4xNjQwNjMgMzYuMTQ4NDM4IDUyLjU5NzY1NiAzNy4yNzM0MzggNTEuNTc4MTI1IDM3LjgyODEyNSBaICIvPgo8cGF0aCBzdHlsZT0iIGZpbGw6IzhENkM5RjsiIGQ9Ik0gMjAgMTUgQyAyMy4zMTI1IDE1IDI2IDEyLjMxMjUgMjYgOSBDIDI2IDUuNjg3NSAyMy4zMTI1IDMgMjAgMyBDIDE2LjY4NzUgMyAxNCA1LjY4NzUgMTQgOSBDIDE0IDEyLjMxMjUgMTYuNjg3NSAxNSAyMCAxNSBaIE0gMjAgNSBDIDIyLjIxMDkzOCA1IDI0IDYuNzg5MDYzIDI0IDkgQyAyNCAxMS4yMTA5MzggMjIuMjEwOTM4IDEzIDIwIDEzIEMgMTcuNzg5MDYzIDEzIDE2IDExLjIxMDkzOCAxNiA5IEMgMTYgNi43ODkwNjMgMTcuNzg5MDYzIDUgMjAgNSBaICIvPgo8L2c+Cjwvc3ZnPgo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6" name="AutoShape 4" descr="data:image/svg+xml;base64,PD94bWwgdmVyc2lvbj0iMS4wIiBlbmNvZGluZz0iVVRGLTgiPz4KPHN2ZyB4bWxucz0iaHR0cDovL3d3dy53My5vcmcvMjAwMC9zdmciIHhtbG5zOnhsaW5rPSJodHRwOi8vd3d3LnczLm9yZy8xOTk5L3hsaW5rIiB2aWV3Qm94PSIwIDAgNjQgNjQiIHZlcnNpb249IjEuMSI+CjxnIGlkPSJzdXJmYWNlMSI+CjxwYXRoIHN0eWxlPSIgZmlsbDojRkFFRkRFOyIgZD0iTSA0MSA1Ny43ODEyNSBDIDQxIDU5LjAwNzgxMyA0MC4wMDc4MTMgNjAgMzguNzgxMjUgNjAgQyAzNy43NTc4MTMgNjAuMDA3ODEzIDM2Ljg5ODQzOCA1OS4yNDIxODggMzYuNzgxMjUgNTguMjMwNDY5IEwgMzUgNDIgTCA0MSA0MiBaICIvPgo8cGF0aCBzdHlsZT0iIGZpbGw6I0ZBRUZERTsiIGQ9Ik0gNDMuMjE4NzUgNjAgQyA0MS45OTIxODggNjAgNDEgNTkuMDA3ODEzIDQxIDU3Ljc4MTI1IEwgNDEgNDIgTCA0NyA0MiBMIDQ1LjIxMDkzOCA1OC4yMzA0NjkgQyA0NS4wOTM3NSA1OS4yMzgyODEgNDQuMjM4MjgxIDYwIDQzLjIxODc1IDYwIFogIi8+CjxwYXRoIHN0eWxlPSIgZmlsbDojRUQ3ODk5OyIgZD0iTSA1NCAzNC44NzEwOTQgTCA1Mi40Mjk2ODggMjMuODcxMDk0IEMgNTEuODY3MTg4IDE5LjkxNDA2MyA0OC40Njg3NSAxNi45ODA0NjkgNDQuNDY4NzUgMTcgTCA0MC4zNTE1NjMgMTcgQyAzNi4zNjcxODggMTcgMzIuOTkyMTg4IDE5LjkyOTY4OCAzMi40Mjk2ODggMjMuODcxMDk0IEwgMjQuNTU4NTk0IDQyLjg3MTA5NCBDIDI0LjQ4MDQ2OSA0My40Njg3NSAzMy45NDkyMTkgNDQgMzQuNTU4NTk0IDQ0IEwgNTAuMjYxNzE5IDQ0IEMgNTAuNTUwNzgxIDQ0LjAwMzkwNiA1MC44MjQyMTkgNDMuODc4OTA2IDUxLjAxNTYyNSA0My42NjQwNjMgQyA1MS4yMTA5MzggNDMuNDQ1MzEzIDUxLjI5Njg3NSA0My4xNTYyNSA1MS4yNjE3MTkgNDIuODcxMDk0IEwgNTAuNjQ4NDM4IDM4LjM5ODQzOCBMIDUxLjQxMDE1NiAzOS4wMTE3MTkgQyA1My4xNjQwNjMgMzguNDQ1MzEzIDU0LjI1NzgxMyAzNi42OTUzMTMgNTQgMzQuODcxMDk0IFogIi8+CjxwYXRoIHN0eWxlPSIgZmlsbDojODVDQkY4OyIgZD0iTSAzMiAyOC4zNTE1NjMgTCAyOS45MTAxNTYgMjIuMzUxNTYzIEwgMjkgMjAuNjcxODc1IEMgMjcuNzczNDM4IDE4LjQwMjM0NCAyNS4zOTg0MzggMTYuOTkyMTg4IDIyLjgyMDMxMyAxNyBMIDE2Ljc1IDE3IEMgMTQuNDEwMTU2IDE3LjAwMzkwNiAxMi4yMjY1NjMgMTguMTcxODc1IDEwLjkyOTY4OCAyMC4xMjEwOTQgQyA5LjY3NTc4MSAyMS45OTYwOTQgOS4wMDM5MDYgMjQuMjAzMTI1IDkgMjYuNDYwOTM4IEwgOSAzNi43MTA5MzggQyA5IDM4LjA4OTg0NCAxMC4xMjEwOTQgMzkuMjEwOTM4IDExLjUgMzkuMjEwOTM4IEMgMTIuODc4OTA2IDM5LjIxMDkzOCAxNCAzOC4wODk4NDQgMTQgMzYuNzEwOTM4IEwgMTQgMzcuMjEwOTM4IEwgMTMuMTQwNjI1IDU2Ljg3MTA5NCBDIDEzLjEwNTQ2OSA1Ny42ODc1IDEzLjQwNjI1IDU4LjQ4NDM3NSAxMy45NzI2NTYgNTkuMDc0MjE5IEMgMTQuNTM5MDYzIDU5LjY2Nzk2OSAxNS4zMjAzMTMgNjAgMTYuMTQwNjI1IDYwIEMgMTcuNzQyMTg4IDYwIDE5LjA2NjQwNiA1OC43NDIxODggMTkuMTQwNjI1IDU3LjE0MDYyNSBMIDIwIDQwLjIxMDkzOCBMIDIwLjg1OTM3NSA1Ny4xNDA2MjUgQyAyMC45MzM1OTQgNTguNzQyMTg4IDIyLjI1NzgxMyA2MCAyMy44NTkzNzUgNjAgQyAyNS42MTcxODggNTkuOTcyNjU2IDI3LjAyMzQzOCA1OC41MjczNDQgMjcgNTYuNzY5NTMxIFogIi8+CjxwYXRoIHN0eWxlPSIgZmlsbDojRkFFRkRFOyIgZD0iTSA0NyA5IEMgNDcgMTEuNzYxNzE5IDQ0Ljc2MTcxOSAxNCA0MiAxNCBDIDM5LjIzODI4MSAxNCAzNyAxMS43NjE3MTkgMzcgOSBDIDM3IDYuMjM4MjgxIDM5LjIzODI4MSA0IDQyIDQgQyA0NC43NjE3MTkgNCA0NyA2LjIzODI4MSA0NyA5IFogIi8+CjxwYXRoIHN0eWxlPSIgZmlsbDojRkFFRkRFOyIgZD0iTSAyNSA5IEMgMjUgMTEuNzYxNzE5IDIyLjc2MTcxOSAxNCAyMCAxNCBDIDE3LjIzODI4MSAxNCAxNSAxMS43NjE3MTkgMTUgOSBDIDE1IDYuMjM4MjgxIDE3LjIzODI4MSA0IDIwIDQgQyAyMi43NjE3MTkgNCAyNSA2LjIzODI4MSAyNSA5IFogIi8+CjxwYXRoIHN0eWxlPSIgZmlsbDojRkFFRkRFOyIgZD0iTSAzNiAyNi41IEMgMzYgMjguOTg0Mzc1IDMzLjk4NDM3NSAzMSAzMS41IDMxIEMgMjkuMDE1NjI1IDMxIDI3IDI4Ljk4NDM3NSAyNyAyNi41IEMgMjcgMjQuMDE1NjI1IDI5LjAxNTYyNSAyMiAzMS41IDIyIEMgMzMuOTg0Mzc1IDIyIDM2IDI0LjAxNTYyNSAzNiAyNi41IFogIi8+CjxwYXRoIHN0eWxlPSIgZmlsbDojNzJDQUFGOyIgZD0iTSAzMiA1MSBMIDMyIDU3LjUgQyAzMiA1OC44Nzg5MDYgMzMuMTIxMDk0IDYwIDM0LjUgNjAgQyAzNS44Nzg5MDYgNTkuOTk2MDk0IDM2Ljk5NjA5NCA1OC44Nzg5MDYgMzcgNTcuNSBMIDM3IDQ4IEMgMzguMTA1NDY5IDQ4IDM5IDQ3LjEwNTQ2OSAzOSA0NiBMIDM5IDM5IEMgMzkgMzUuNjg3NSAzNi4zMTI1IDMzIDMzIDMzIEwgMzEgMzMgQyAyNy42ODc1IDMzIDI1IDM1LjY4NzUgMjUgMzkgTCAyNSA0NiBDIDI1IDQ3LjEwNTQ2OSAyNS44OTQ1MzEgNDggMjcgNDggTCAyNyA1Ny41IEMgMjcuMDAzOTA2IDU4Ljg3ODkwNiAyOC4xMjEwOTQgNTkuOTk2MDk0IDI5LjUgNjAgQyAzMC44Nzg5MDYgNjAgMzIgNTguODc4OTA2IDMyIDU3LjUgTCAzMiA0OSAiLz4KPHBhdGggc3R5bGU9IiBmaWxsOiM4RDZDOUY7IiBkPSJNIDYgMzEgQyA1LjQ0OTIxOSAzMSA1IDMxLjQ0OTIxOSA1IDMyIEwgNSAzNCBDIDUgMzQuNTUwNzgxIDUuNDQ5MjE5IDM1IDYgMzUgQyA2LjU1MDc4MSAzNSA3IDM0LjU1MDc4MSA3IDM0IEwgNyAzMiBDIDcgMzEuNDQ5MjE5IDYuNTUwNzgxIDMxIDYgMzEgWiAiLz4KPHBhdGggc3R5bGU9IiBmaWxsOiM4RDZDOUY7IiBkPSJNIDEgMzEgQyAwLjQ0OTIxOSAzMSAwIDMxLjQ0OTIxOSAwIDMyIEwgMCAzNCBDIDAgMzQuNTUwNzgxIDAuNDQ5MjE5IDM1IDEgMzUgQyAxLjU1MDc4MSAzNSAyIDM0LjU1MDc4MSAyIDM0IEwgMiAzMiBDIDIgMzEuNDQ5MjE5IDEuNTUwNzgxIDMxIDEgMzEgWiAiLz4KPHBhdGggc3R5bGU9IiBmaWxsOiM4RDZDOUY7IiBkPSJNIDU2IDMxIEMgNTUuNDQ5MjE5IDMxIDU1IDMxLjQ0OTIxOSA1NSAzMiBMIDU1IDM0IEMgNTUgMzQuNTUwNzgxIDU1LjQ0OTIxOSAzNSA1NiAzNSBDIDU2LjU1MDc4MSAzNSA1NyAzNC41NTA3ODEgNTcgMzQgTCA1NyAzMiBDIDU3IDMxLjQ0OTIxOSA1Ni41NTA3ODEgMzEgNTYgMzEgWiAiLz4KPHBhdGggc3R5bGU9IiBmaWxsOiM4RDZDOUY7IiBkPSJNIDYxIDMxIEMgNjAuNDQ5MjE5IDMxIDYwIDMxLjQ0OTIxOSA2MCAzMiBMIDYwIDM0IEMgNjAgMzQuNTUwNzgxIDYwLjQ0OTIxOSAzNSA2MSAzNSBDIDYxLjU1MDc4MSAzNSA2MiAzNC41NTA3ODEgNjIgMzQgTCA2MiAzMiBDIDYyIDMxLjQ0OTIxOSA2MS41NTA3ODEgMzEgNjEgMzEgWiAiLz4KPHBhdGggc3R5bGU9IiBmaWxsOiM4RDZDOUY7IiBkPSJNIDQyIDE1IEMgNDUuMzEyNSAxNSA0OCAxMi4zMTI1IDQ4IDkgQyA0OCA1LjY4NzUgNDUuMzEyNSAzIDQyIDMgQyAzOC42ODc1IDMgMzYgNS42ODc1IDM2IDkgQyAzNiAxMi4zMTI1IDM4LjY4NzUgMTUgNDIgMTUgWiBNIDQyIDUgQyA0NC4yMTA5MzggNSA0NiA2Ljc4OTA2MyA0NiA5IEMgNDYgMTEuMjEwOTM4IDQ0LjIxMDkzOCAxMyA0MiAxMyBDIDM5Ljc4OTA2MyAxMyAzOCAxMS4yMTA5MzggMzggOSBDIDM4IDYuNzg5MDYzIDM5Ljc4OTA2MyA1IDQyIDUgWiAiLz4KPHBhdGggc3R5bGU9IiBmaWxsOiM4RDZDOUY7IiBkPSJNIDUzLjM3ODkwNiAyMy43MzA0NjkgQyA1Mi43NDYwOTQgMTkuMjkyOTY5IDQ4Ljk0OTIxOSAxNiA0NC40Njg3NSAxNiBMIDQwLjM1MTU2MyAxNiBDIDM2Ljg3NSAxNi4wMDc4MTMgMzMuNzE0ODQ0IDE4LjAxNTYyNSAzMi4yMzA0NjkgMjEuMTYwMTU2IEMgMzEuOTg4MjgxIDIxLjEyMTA5NCAzMS43NDYwOTQgMjEuMTAxNTYzIDMxLjUgMjEuMTAxNTYzIEMgMzEuMTMyODEzIDIxLjEwMTU2MyAzMC43Njk1MzEgMjEuMTM2NzE5IDMwLjQxMDE1NiAyMS4yMTA5MzggTCAyOS44NTkzNzUgMjAuMjEwOTM4IEMgMjguNDY4NzUgMTcuNjM2NzE5IDI1Ljc4NTE1NiAxNi4wMjM0MzggMjIuODU5Mzc1IDE2LjAxMTcxOSBMIDE2Ljc1IDE2LjAxMTcxOSBDIDE0LjA3NDIxOSAxNi4wMDc4MTMgMTEuNTc0MjE5IDE3LjM0Mzc1IDEwLjA4OTg0NCAxOS41NzAzMTMgQyA4LjcyNjU2MyAyMS42MDkzNzUgOCAyNC4wMDc4MTMgOCAyNi40NjA5MzggTCA4IDM2LjcxMDkzOCBDIDcuOTkyMTg4IDM3Ljg5MDYyNSA4LjU4MjAzMSAzOC45OTIxODggOS41NjY0MDYgMzkuNjQwNjI1IEMgMTAuNTU0Njg4IDQwLjI4OTA2MyAxMS44MDA3ODEgNDAuMzk0NTMxIDEyLjg3ODkwNiAzOS45MjE4NzUgTCAxMi4xNDA2MjUgNTYuODI4MTI1IEMgMTIuMDM5MDYzIDU4Ljg3NSAxMy40OTYwOTQgNjAuNjY0MDYzIDE1LjUxNTYyNSA2MC45ODA0NjkgQyAxNy41MzkwNjMgNjEuMjk2ODc1IDE5LjQ3MjY1NiA2MC4wMzkwNjMgMjAgNTguMDU4NTk0IEMgMjAuNDc2NTYzIDU5LjgwMDc4MSAyMi4wNjI1IDYxLjAwNzgxMyAyMy44NzEwOTQgNjEgQyAyNS4wMDM5MDYgNjEuMDExNzE5IDI2LjA5Mzc1IDYwLjU0Njg3NSAyNi44NzEwOTQgNTkuNzE4NzUgQyAyNy40ODgyODEgNjAuNDc2NTYzIDI4LjM5ODQzOCA2MC45Mzc1IDI5LjM3NSA2MC45OTIxODggQyAzMC4zNDc2NTYgNjEuMDQyOTY5IDMxLjMwMDc4MSA2MC42ODM1OTQgMzIgNjAgQyAzMy4yNzczNDQgNjEuMzAwNzgxIDM1LjMzOTg0NCA2MS40MDYyNSAzNi43MzgyODEgNjAuMjM4MjgxIEMgMzcuMjgxMjUgNjAuNzUzOTA2IDM3Ljk5NjA5NCA2MS4wNDI5NjkgMzguNzM4MjgxIDYxLjA1MDc4MSBDIDM5LjU4OTg0NCA2MS4wNDY4NzUgNDAuNDAyMzQ0IDYwLjcxMDkzOCA0MSA2MC4xMDkzNzUgQyA0MS41OTM3NSA2MC42Nzk2ODggNDIuMzg2NzE5IDYxIDQzLjIxMDkzOCA2MSBDIDQ0Ljc0MjE4OCA2MS4wMTE3MTkgNDYuMDM1MTU2IDU5Ljg2MzI4MSA0Ni4yMTA5MzggNTguMzM5ODQ0IEwgNDcuNjcxODc1IDQ1IEwgNTAuMjYxNzE5IDQ1IEMgNTAuODM5ODQ0IDQ1LjAwMzkwNiA1MS4zODY3MTkgNDQuNzUzOTA2IDUxLjc2OTUzMSA0NC4zMjAzMTMgQyA1Mi4xNDg0MzggNDMuODgyODEzIDUyLjMyMDMxMyA0My4zMDQ2ODggNTIuMjUgNDIuNzMwNDY5IEwgNTEuODU5Mzc1IDM5Ljg5MDYyNSBDIDU0IDM5LjEzMjgxMyA1NS4zMDg1OTQgMzYuOTc2NTYzIDU1IDM0LjczMDQ2OSBaIE0gMzEuMTYwMTU2IDIyLjkyMTg3NSBMIDMxLjYwMTU2MyAyMi45MjE4NzUgQyAzMi4yODEyNSAyMi45Mjk2ODggMzIuOTQ5MjE5IDIzLjE0MDYyNSAzMy41MTE3MTkgMjMuNTMxMjUgQyAzNC44MDQ2ODggMjQuNDAyMzQ0IDM1LjM5NDUzMSAyNi4wMDc4MTMgMzQuOTYwOTM4IDI3LjUxMTcxOSBDIDM0LjUzMTI1IDI5LjAxMTcxOSAzMy4xODM1OTQgMzAuMDYyNSAzMS42MjEwOTQgMzAuMTE3MTg4IEMgMzAuMDYyNSAzMC4xNjc5NjkgMjguNjQ0NTMxIDI5LjIwNzAzMSAyOC4xMTMyODEgMjcuNzM4MjgxIEMgMjcuNTg1OTM4IDI2LjI2OTUzMSAyOC4wNjI1IDI0LjYyNSAyOS4zMDA3ODEgMjMuNjcxODc1IEMgMjkuODMyMDMxIDIzLjI0MjE4OCAzMC40ODA0NjkgMjIuOTgwNDY5IDMxLjE2MDE1NiAyMi45MjE4NzUgWiBNIDM0LjUgNTkgQyAzMy42NzE4NzUgNTkgMzMgNTguMzI4MTI1IDMzIDU3LjUgTCAzMyA0OSBDIDMzIDQ4LjQ0OTIxOSAzMi41NTA3ODEgNDggMzIgNDggQyAzMS40NDkyMTkgNDggMzEgNDguNDQ5MjE5IDMxIDQ5IEwgMzEgNTcuNSBDIDMxIDU4LjMyODEyNSAzMC4zMjgxMjUgNTkgMjkuNSA1OSBDIDI4LjY3MTg3NSA1OSAyOCA1OC4zMjgxMjUgMjggNTcuNSBMIDI4IDQ4IEMgMjggNDcuNDQ5MjE5IDI3LjU1MDc4MSA0NyAyNyA0NyBDIDI2LjQ0OTIxOSA0NyAyNiA0Ni41NTA3ODEgMjYgNDYgTCAyNiAzOSBDIDI2IDM2LjIzODI4MSAyOC4yMzgyODEgMzQgMzEgMzQgTCAzMyAzNCBDIDM1Ljc2MTcxOSAzNCAzOCAzNi4yMzgyODEgMzggMzkgTCAzOCA0NiBDIDM4IDQ2LjU1MDc4MSAzNy41NTA3ODEgNDcgMzcgNDcgQyAzNi44NTE1NjMgNDcgMzYuNzAzMTI1IDQ3LjAzNTE1NiAzNi41NzAzMTMgNDcuMTAxNTYzIEMgMzYuMjIyNjU2IDQ3LjI2NTYyNSAzNiA0Ny42MTcxODggMzYgNDggTCAzNiA1Ny41IEMgMzYuMDAzOTA2IDU3Ljc2NTYyNSAzNS45Mjk2ODggNTguMDI3MzQ0IDM1Ljc4OTA2MyA1OC4yNSBDIDM1LjUyNzM0NCA1OC43MTQ4NDQgMzUuMDM1MTU2IDU5IDM0LjUgNTkgWiBNIDM4Ljc4MTI1IDU5IEMgMzguMzkwNjI1IDU5IDM4LjAzNTE1NiA1OC43NzM0MzggMzcuODcxMDk0IDU4LjQyMTg3NSBDIDM3Ljk2MDkzOCA1OC4xMjEwOTQgMzguMDAzOTA2IDU3LjgxMjUgMzggNTcuNSBMIDM4IDQ4LjgyODEyNSBDIDM5LjE5OTIxOSA0OC40MDYyNSA0MCA0Ny4yNzM0MzggNDAgNDYgTCA0MCA1Ny43ODEyNSBDIDQwIDU4LjQ1MzEyNSAzOS40NTMxMjUgNTkgMzguNzgxMjUgNTkgWiBNIDQ0LjIxMDkzOCA1OC4xMjEwOTQgQyA0NC4xNDg0MzggNTguNjI1IDQzLjcxODc1IDU5LjAwMzkwNiA0My4yMTA5MzggNTkgQyA0Mi41MzkwNjMgNTguOTk2MDk0IDQyIDU4LjQ0OTIxOSA0MiA1Ny43ODEyNSBMIDQyIDQ1IEwgNDUuNjYwMTU2IDQ1IFogTSA1MS41NzgxMjUgMzcuODI4MTI1IEwgNDkuNjcxODc1IDIzLjc1IEMgNDkuNTk3NjU2IDIzLjIwMzEyNSA0OS4wOTc2NTYgMjIuODIwMzEzIDQ4LjU1MDc4MSAyMi44OTA2MjUgQyA0OC4wMDc4MTMgMjIuOTYwOTM4IDQ3LjYyNSAyMy40NTcwMzEgNDcuNjkxNDA2IDI0IEwgNTAuMjYxNzE5IDQzIEwgNDAgNDMgTCA0MCAzOSBDIDQwIDM1LjEzMjgxMyAzNi44NjcxODggMzIgMzMgMzIgTCAzMSAzMiBDIDI3LjEzMjgxMyAzMiAyNCAzNS4xMzI4MTMgMjQgMzkgTCAyNCA0NiBDIDI0IDQ3LjI3MzQzOCAyNC44MDA3ODEgNDguNDA2MjUgMjYgNDguODI4MTI1IEwgMjYgNTYuNzY5NTMxIEMgMjYuMDIzNDM4IDU3Ljk3NjU2MyAyNS4wNjY0MDYgNTguOTcyNjU2IDIzLjg1OTM3NSA1OSBDIDIyLjc4OTA2MyA1OSAyMS45MDYyNSA1OC4xNjAxNTYgMjEuODU5Mzc1IDU3LjA4OTg0NCBMIDIxIDQwLjE2MDE1NiBDIDIxIDM5LjYwOTM3NSAyMC41NTA3ODEgMzkuMTYwMTU2IDIwIDM5LjE2MDE1NiBDIDE5LjQ0OTIxOSAzOS4xNjAxNTYgMTkgMzkuNjA5Mzc1IDE5IDQwLjE2MDE1NiBMIDE4LjE0MDYyNSA1Ny4xMDE1NjMgQyAxOC4wODk4NDQgNTguMjAzMTI1IDE3LjE1NjI1IDU5LjA1ODU5NCAxNi4wNTA3ODEgNTkuMDExNzE5IEMgMTQuOTQ1MzEzIDU4Ljk2MDkzOCAxNC4wODk4NDQgNTguMDIzNDM4IDE0LjE0MDYyNSA1Ni45MjE4NzUgTCAxNSAzNy4yMTA5MzggTCAxNSAyNC42Mjg5MDYgQyAxNSAyNC4wNzgxMjUgMTQuNTUwNzgxIDIzLjYyODkwNiAxNCAyMy42Mjg5MDYgQyAxMy40NDkyMTkgMjMuNjI4OTA2IDEzIDI0LjA3ODEyNSAxMyAyNC42Mjg5MDYgTCAxMyAzNi42Mjg5MDYgQyAxMyAzNy40NTcwMzEgMTIuMzI4MTI1IDM4LjEyODkwNiAxMS41IDM4LjEyODkwNiBDIDEwLjY3MTg3NSAzOC4xMjg5MDYgMTAgMzcuNDU3MDMxIDEwIDM2LjYyODkwNiBMIDEwIDI2LjQ2MDkzOCBDIDEwIDI0LjM5ODQzOCAxMC42MDkzNzUgMjIuMzg2NzE5IDExLjc1IDIwLjY3MTg3NSBDIDEyLjg2MzI4MSAxOSAxNC43NDIxODggMTcuOTk2MDk0IDE2Ljc1IDE4IEwgMjIuODIwMzEzIDE4IEMgMjUuMDIzNDM4IDE4IDI3LjA1MDc4MSAxOS4yMTA5MzggMjguMTAxNTYzIDIxLjE0ODQzOCBMIDI4LjU1MDc4MSAyMS45ODA0NjkgQyAyNi41MTk1MzEgMjMuMzA0Njg4IDI1LjYyMTA5NCAyNS44MjAzMTMgMjYuMzUxNTYzIDI4LjEyODkwNiBDIDI3LjA4MjAzMSAzMC40NDE0MDYgMjkuMjYxNzE5IDMxLjk4MDQ2OSAzMS42ODM1OTQgMzEuODk4NDM4IEMgMzQuMTA1NDY5IDMxLjgxNjQwNiAzNi4xNzU3ODEgMzAuMTI4OTA2IDM2Ljc1IDI3Ljc3NzM0NCBDIDM3LjMyMDMxMyAyNS40MjE4NzUgMzYuMjUzOTA2IDIyLjk3MjY1NiAzNC4xNDA2MjUgMjEuNzg5MDYzIEMgMzUuMzM5ODQ0IDE5LjQ2NDg0NCAzNy43MzQzNzUgMTguMDAzOTA2IDQwLjM1MTU2MyAxOCBMIDQ0LjQ2ODc1IDE4IEMgNDcuOTQ5MjE5IDE4IDUwLjkwMjM0NCAyMC41NTQ2ODggNTEuMzk4NDM4IDI0IEwgNTMgMzUgQyA1My4xNjQwNjMgMzYuMTQ4NDM4IDUyLjU5NzY1NiAzNy4yNzM0MzggNTEuNTc4MTI1IDM3LjgyODEyNSBaICIvPgo8cGF0aCBzdHlsZT0iIGZpbGw6IzhENkM5RjsiIGQ9Ik0gMjAgMTUgQyAyMy4zMTI1IDE1IDI2IDEyLjMxMjUgMjYgOSBDIDI2IDUuNjg3NSAyMy4zMTI1IDMgMjAgMyBDIDE2LjY4NzUgMyAxNCA1LjY4NzUgMTQgOSBDIDE0IDEyLjMxMjUgMTYuNjg3NSAxNSAyMCAxNSBaIE0gMjAgNSBDIDIyLjIxMDkzOCA1IDI0IDYuNzg5MDYzIDI0IDkgQyAyNCAxMS4yMTA5MzggMjIuMjEwOTM4IDEzIDIwIDEzIEMgMTcuNzg5MDYzIDEzIDE2IDExLjIxMDkzOCAxNiA5IEMgMTYgNi43ODkwNjMgMTcuNzg5MDYzIDUgMjAgNSBaICIvPgo8L2c+Cjwvc3ZnPgo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8" name="AutoShape 6" descr="data:image/svg+xml;base64,PD94bWwgdmVyc2lvbj0iMS4wIiBlbmNvZGluZz0iVVRGLTgiPz4KPHN2ZyB4bWxucz0iaHR0cDovL3d3dy53My5vcmcvMjAwMC9zdmciIHhtbG5zOnhsaW5rPSJodHRwOi8vd3d3LnczLm9yZy8xOTk5L3hsaW5rIiB2aWV3Qm94PSIwIDAgNjQgNjQiIHZlcnNpb249IjEuMSI+CjxnIGlkPSJzdXJmYWNlMSI+CjxwYXRoIHN0eWxlPSIgZmlsbDojRkFFRkRFOyIgZD0iTSA0MSA1Ny43ODEyNSBDIDQxIDU5LjAwNzgxMyA0MC4wMDc4MTMgNjAgMzguNzgxMjUgNjAgQyAzNy43NTc4MTMgNjAuMDA3ODEzIDM2Ljg5ODQzOCA1OS4yNDIxODggMzYuNzgxMjUgNTguMjMwNDY5IEwgMzUgNDIgTCA0MSA0MiBaICIvPgo8cGF0aCBzdHlsZT0iIGZpbGw6I0ZBRUZERTsiIGQ9Ik0gNDMuMjE4NzUgNjAgQyA0MS45OTIxODggNjAgNDEgNTkuMDA3ODEzIDQxIDU3Ljc4MTI1IEwgNDEgNDIgTCA0NyA0MiBMIDQ1LjIxMDkzOCA1OC4yMzA0NjkgQyA0NS4wOTM3NSA1OS4yMzgyODEgNDQuMjM4MjgxIDYwIDQzLjIxODc1IDYwIFogIi8+CjxwYXRoIHN0eWxlPSIgZmlsbDojRUQ3ODk5OyIgZD0iTSA1NCAzNC44NzEwOTQgTCA1Mi40Mjk2ODggMjMuODcxMDk0IEMgNTEuODY3MTg4IDE5LjkxNDA2MyA0OC40Njg3NSAxNi45ODA0NjkgNDQuNDY4NzUgMTcgTCA0MC4zNTE1NjMgMTcgQyAzNi4zNjcxODggMTcgMzIuOTkyMTg4IDE5LjkyOTY4OCAzMi40Mjk2ODggMjMuODcxMDk0IEwgMjQuNTU4NTk0IDQyLjg3MTA5NCBDIDI0LjQ4MDQ2OSA0My40Njg3NSAzMy45NDkyMTkgNDQgMzQuNTU4NTk0IDQ0IEwgNTAuMjYxNzE5IDQ0IEMgNTAuNTUwNzgxIDQ0LjAwMzkwNiA1MC44MjQyMTkgNDMuODc4OTA2IDUxLjAxNTYyNSA0My42NjQwNjMgQyA1MS4yMTA5MzggNDMuNDQ1MzEzIDUxLjI5Njg3NSA0My4xNTYyNSA1MS4yNjE3MTkgNDIuODcxMDk0IEwgNTAuNjQ4NDM4IDM4LjM5ODQzOCBMIDUxLjQxMDE1NiAzOS4wMTE3MTkgQyA1My4xNjQwNjMgMzguNDQ1MzEzIDU0LjI1NzgxMyAzNi42OTUzMTMgNTQgMzQuODcxMDk0IFogIi8+CjxwYXRoIHN0eWxlPSIgZmlsbDojODVDQkY4OyIgZD0iTSAzMiAyOC4zNTE1NjMgTCAyOS45MTAxNTYgMjIuMzUxNTYzIEwgMjkgMjAuNjcxODc1IEMgMjcuNzczNDM4IDE4LjQwMjM0NCAyNS4zOTg0MzggMTYuOTkyMTg4IDIyLjgyMDMxMyAxNyBMIDE2Ljc1IDE3IEMgMTQuNDEwMTU2IDE3LjAwMzkwNiAxMi4yMjY1NjMgMTguMTcxODc1IDEwLjkyOTY4OCAyMC4xMjEwOTQgQyA5LjY3NTc4MSAyMS45OTYwOTQgOS4wMDM5MDYgMjQuMjAzMTI1IDkgMjYuNDYwOTM4IEwgOSAzNi43MTA5MzggQyA5IDM4LjA4OTg0NCAxMC4xMjEwOTQgMzkuMjEwOTM4IDExLjUgMzkuMjEwOTM4IEMgMTIuODc4OTA2IDM5LjIxMDkzOCAxNCAzOC4wODk4NDQgMTQgMzYuNzEwOTM4IEwgMTQgMzcuMjEwOTM4IEwgMTMuMTQwNjI1IDU2Ljg3MTA5NCBDIDEzLjEwNTQ2OSA1Ny42ODc1IDEzLjQwNjI1IDU4LjQ4NDM3NSAxMy45NzI2NTYgNTkuMDc0MjE5IEMgMTQuNTM5MDYzIDU5LjY2Nzk2OSAxNS4zMjAzMTMgNjAgMTYuMTQwNjI1IDYwIEMgMTcuNzQyMTg4IDYwIDE5LjA2NjQwNiA1OC43NDIxODggMTkuMTQwNjI1IDU3LjE0MDYyNSBMIDIwIDQwLjIxMDkzOCBMIDIwLjg1OTM3NSA1Ny4xNDA2MjUgQyAyMC45MzM1OTQgNTguNzQyMTg4IDIyLjI1NzgxMyA2MCAyMy44NTkzNzUgNjAgQyAyNS42MTcxODggNTkuOTcyNjU2IDI3LjAyMzQzOCA1OC41MjczNDQgMjcgNTYuNzY5NTMxIFogIi8+CjxwYXRoIHN0eWxlPSIgZmlsbDojRkFFRkRFOyIgZD0iTSA0NyA5IEMgNDcgMTEuNzYxNzE5IDQ0Ljc2MTcxOSAxNCA0MiAxNCBDIDM5LjIzODI4MSAxNCAzNyAxMS43NjE3MTkgMzcgOSBDIDM3IDYuMjM4MjgxIDM5LjIzODI4MSA0IDQyIDQgQyA0NC43NjE3MTkgNCA0NyA2LjIzODI4MSA0NyA5IFogIi8+CjxwYXRoIHN0eWxlPSIgZmlsbDojRkFFRkRFOyIgZD0iTSAyNSA5IEMgMjUgMTEuNzYxNzE5IDIyLjc2MTcxOSAxNCAyMCAxNCBDIDE3LjIzODI4MSAxNCAxNSAxMS43NjE3MTkgMTUgOSBDIDE1IDYuMjM4MjgxIDE3LjIzODI4MSA0IDIwIDQgQyAyMi43NjE3MTkgNCAyNSA2LjIzODI4MSAyNSA5IFogIi8+CjxwYXRoIHN0eWxlPSIgZmlsbDojRkFFRkRFOyIgZD0iTSAzNiAyNi41IEMgMzYgMjguOTg0Mzc1IDMzLjk4NDM3NSAzMSAzMS41IDMxIEMgMjkuMDE1NjI1IDMxIDI3IDI4Ljk4NDM3NSAyNyAyNi41IEMgMjcgMjQuMDE1NjI1IDI5LjAxNTYyNSAyMiAzMS41IDIyIEMgMzMuOTg0Mzc1IDIyIDM2IDI0LjAxNTYyNSAzNiAyNi41IFogIi8+CjxwYXRoIHN0eWxlPSIgZmlsbDojNzJDQUFGOyIgZD0iTSAzMiA1MSBMIDMyIDU3LjUgQyAzMiA1OC44Nzg5MDYgMzMuMTIxMDk0IDYwIDM0LjUgNjAgQyAzNS44Nzg5MDYgNTkuOTk2MDk0IDM2Ljk5NjA5NCA1OC44Nzg5MDYgMzcgNTcuNSBMIDM3IDQ4IEMgMzguMTA1NDY5IDQ4IDM5IDQ3LjEwNTQ2OSAzOSA0NiBMIDM5IDM5IEMgMzkgMzUuNjg3NSAzNi4zMTI1IDMzIDMzIDMzIEwgMzEgMzMgQyAyNy42ODc1IDMzIDI1IDM1LjY4NzUgMjUgMzkgTCAyNSA0NiBDIDI1IDQ3LjEwNTQ2OSAyNS44OTQ1MzEgNDggMjcgNDggTCAyNyA1Ny41IEMgMjcuMDAzOTA2IDU4Ljg3ODkwNiAyOC4xMjEwOTQgNTkuOTk2MDk0IDI5LjUgNjAgQyAzMC44Nzg5MDYgNjAgMzIgNTguODc4OTA2IDMyIDU3LjUgTCAzMiA0OSAiLz4KPHBhdGggc3R5bGU9IiBmaWxsOiM4RDZDOUY7IiBkPSJNIDYgMzEgQyA1LjQ0OTIxOSAzMSA1IDMxLjQ0OTIxOSA1IDMyIEwgNSAzNCBDIDUgMzQuNTUwNzgxIDUuNDQ5MjE5IDM1IDYgMzUgQyA2LjU1MDc4MSAzNSA3IDM0LjU1MDc4MSA3IDM0IEwgNyAzMiBDIDcgMzEuNDQ5MjE5IDYuNTUwNzgxIDMxIDYgMzEgWiAiLz4KPHBhdGggc3R5bGU9IiBmaWxsOiM4RDZDOUY7IiBkPSJNIDEgMzEgQyAwLjQ0OTIxOSAzMSAwIDMxLjQ0OTIxOSAwIDMyIEwgMCAzNCBDIDAgMzQuNTUwNzgxIDAuNDQ5MjE5IDM1IDEgMzUgQyAxLjU1MDc4MSAzNSAyIDM0LjU1MDc4MSAyIDM0IEwgMiAzMiBDIDIgMzEuNDQ5MjE5IDEuNTUwNzgxIDMxIDEgMzEgWiAiLz4KPHBhdGggc3R5bGU9IiBmaWxsOiM4RDZDOUY7IiBkPSJNIDU2IDMxIEMgNTUuNDQ5MjE5IDMxIDU1IDMxLjQ0OTIxOSA1NSAzMiBMIDU1IDM0IEMgNTUgMzQuNTUwNzgxIDU1LjQ0OTIxOSAzNSA1NiAzNSBDIDU2LjU1MDc4MSAzNSA1NyAzNC41NTA3ODEgNTcgMzQgTCA1NyAzMiBDIDU3IDMxLjQ0OTIxOSA1Ni41NTA3ODEgMzEgNTYgMzEgWiAiLz4KPHBhdGggc3R5bGU9IiBmaWxsOiM4RDZDOUY7IiBkPSJNIDYxIDMxIEMgNjAuNDQ5MjE5IDMxIDYwIDMxLjQ0OTIxOSA2MCAzMiBMIDYwIDM0IEMgNjAgMzQuNTUwNzgxIDYwLjQ0OTIxOSAzNSA2MSAzNSBDIDYxLjU1MDc4MSAzNSA2MiAzNC41NTA3ODEgNjIgMzQgTCA2MiAzMiBDIDYyIDMxLjQ0OTIxOSA2MS41NTA3ODEgMzEgNjEgMzEgWiAiLz4KPHBhdGggc3R5bGU9IiBmaWxsOiM4RDZDOUY7IiBkPSJNIDQyIDE1IEMgNDUuMzEyNSAxNSA0OCAxMi4zMTI1IDQ4IDkgQyA0OCA1LjY4NzUgNDUuMzEyNSAzIDQyIDMgQyAzOC42ODc1IDMgMzYgNS42ODc1IDM2IDkgQyAzNiAxMi4zMTI1IDM4LjY4NzUgMTUgNDIgMTUgWiBNIDQyIDUgQyA0NC4yMTA5MzggNSA0NiA2Ljc4OTA2MyA0NiA5IEMgNDYgMTEuMjEwOTM4IDQ0LjIxMDkzOCAxMyA0MiAxMyBDIDM5Ljc4OTA2MyAxMyAzOCAxMS4yMTA5MzggMzggOSBDIDM4IDYuNzg5MDYzIDM5Ljc4OTA2MyA1IDQyIDUgWiAiLz4KPHBhdGggc3R5bGU9IiBmaWxsOiM4RDZDOUY7IiBkPSJNIDUzLjM3ODkwNiAyMy43MzA0NjkgQyA1Mi43NDYwOTQgMTkuMjkyOTY5IDQ4Ljk0OTIxOSAxNiA0NC40Njg3NSAxNiBMIDQwLjM1MTU2MyAxNiBDIDM2Ljg3NSAxNi4wMDc4MTMgMzMuNzE0ODQ0IDE4LjAxNTYyNSAzMi4yMzA0NjkgMjEuMTYwMTU2IEMgMzEuOTg4MjgxIDIxLjEyMTA5NCAzMS43NDYwOTQgMjEuMTAxNTYzIDMxLjUgMjEuMTAxNTYzIEMgMzEuMTMyODEzIDIxLjEwMTU2MyAzMC43Njk1MzEgMjEuMTM2NzE5IDMwLjQxMDE1NiAyMS4yMTA5MzggTCAyOS44NTkzNzUgMjAuMjEwOTM4IEMgMjguNDY4NzUgMTcuNjM2NzE5IDI1Ljc4NTE1NiAxNi4wMjM0MzggMjIuODU5Mzc1IDE2LjAxMTcxOSBMIDE2Ljc1IDE2LjAxMTcxOSBDIDE0LjA3NDIxOSAxNi4wMDc4MTMgMTEuNTc0MjE5IDE3LjM0Mzc1IDEwLjA4OTg0NCAxOS41NzAzMTMgQyA4LjcyNjU2MyAyMS42MDkzNzUgOCAyNC4wMDc4MTMgOCAyNi40NjA5MzggTCA4IDM2LjcxMDkzOCBDIDcuOTkyMTg4IDM3Ljg5MDYyNSA4LjU4MjAzMSAzOC45OTIxODggOS41NjY0MDYgMzkuNjQwNjI1IEMgMTAuNTU0Njg4IDQwLjI4OTA2MyAxMS44MDA3ODEgNDAuMzk0NTMxIDEyLjg3ODkwNiAzOS45MjE4NzUgTCAxMi4xNDA2MjUgNTYuODI4MTI1IEMgMTIuMDM5MDYzIDU4Ljg3NSAxMy40OTYwOTQgNjAuNjY0MDYzIDE1LjUxNTYyNSA2MC45ODA0NjkgQyAxNy41MzkwNjMgNjEuMjk2ODc1IDE5LjQ3MjY1NiA2MC4wMzkwNjMgMjAgNTguMDU4NTk0IEMgMjAuNDc2NTYzIDU5LjgwMDc4MSAyMi4wNjI1IDYxLjAwNzgxMyAyMy44NzEwOTQgNjEgQyAyNS4wMDM5MDYgNjEuMDExNzE5IDI2LjA5Mzc1IDYwLjU0Njg3NSAyNi44NzEwOTQgNTkuNzE4NzUgQyAyNy40ODgyODEgNjAuNDc2NTYzIDI4LjM5ODQzOCA2MC45Mzc1IDI5LjM3NSA2MC45OTIxODggQyAzMC4zNDc2NTYgNjEuMDQyOTY5IDMxLjMwMDc4MSA2MC42ODM1OTQgMzIgNjAgQyAzMy4yNzczNDQgNjEuMzAwNzgxIDM1LjMzOTg0NCA2MS40MDYyNSAzNi43MzgyODEgNjAuMjM4MjgxIEMgMzcuMjgxMjUgNjAuNzUzOTA2IDM3Ljk5NjA5NCA2MS4wNDI5NjkgMzguNzM4MjgxIDYxLjA1MDc4MSBDIDM5LjU4OTg0NCA2MS4wNDY4NzUgNDAuNDAyMzQ0IDYwLjcxMDkzOCA0MSA2MC4xMDkzNzUgQyA0MS41OTM3NSA2MC42Nzk2ODggNDIuMzg2NzE5IDYxIDQzLjIxMDkzOCA2MSBDIDQ0Ljc0MjE4OCA2MS4wMTE3MTkgNDYuMDM1MTU2IDU5Ljg2MzI4MSA0Ni4yMTA5MzggNTguMzM5ODQ0IEwgNDcuNjcxODc1IDQ1IEwgNTAuMjYxNzE5IDQ1IEMgNTAuODM5ODQ0IDQ1LjAwMzkwNiA1MS4zODY3MTkgNDQuNzUzOTA2IDUxLjc2OTUzMSA0NC4zMjAzMTMgQyA1Mi4xNDg0MzggNDMuODgyODEzIDUyLjMyMDMxMyA0My4zMDQ2ODggNTIuMjUgNDIuNzMwNDY5IEwgNTEuODU5Mzc1IDM5Ljg5MDYyNSBDIDU0IDM5LjEzMjgxMyA1NS4zMDg1OTQgMzYuOTc2NTYzIDU1IDM0LjczMDQ2OSBaIE0gMzEuMTYwMTU2IDIyLjkyMTg3NSBMIDMxLjYwMTU2MyAyMi45MjE4NzUgQyAzMi4yODEyNSAyMi45Mjk2ODggMzIuOTQ5MjE5IDIzLjE0MDYyNSAzMy41MTE3MTkgMjMuNTMxMjUgQyAzNC44MDQ2ODggMjQuNDAyMzQ0IDM1LjM5NDUzMSAyNi4wMDc4MTMgMzQuOTYwOTM4IDI3LjUxMTcxOSBDIDM0LjUzMTI1IDI5LjAxMTcxOSAzMy4xODM1OTQgMzAuMDYyNSAzMS42MjEwOTQgMzAuMTE3MTg4IEMgMzAuMDYyNSAzMC4xNjc5NjkgMjguNjQ0NTMxIDI5LjIwNzAzMSAyOC4xMTMyODEgMjcuNzM4MjgxIEMgMjcuNTg1OTM4IDI2LjI2OTUzMSAyOC4wNjI1IDI0LjYyNSAyOS4zMDA3ODEgMjMuNjcxODc1IEMgMjkuODMyMDMxIDIzLjI0MjE4OCAzMC40ODA0NjkgMjIuOTgwNDY5IDMxLjE2MDE1NiAyMi45MjE4NzUgWiBNIDM0LjUgNTkgQyAzMy42NzE4NzUgNTkgMzMgNTguMzI4MTI1IDMzIDU3LjUgTCAzMyA0OSBDIDMzIDQ4LjQ0OTIxOSAzMi41NTA3ODEgNDggMzIgNDggQyAzMS40NDkyMTkgNDggMzEgNDguNDQ5MjE5IDMxIDQ5IEwgMzEgNTcuNSBDIDMxIDU4LjMyODEyNSAzMC4zMjgxMjUgNTkgMjkuNSA1OSBDIDI4LjY3MTg3NSA1OSAyOCA1OC4zMjgxMjUgMjggNTcuNSBMIDI4IDQ4IEMgMjggNDcuNDQ5MjE5IDI3LjU1MDc4MSA0NyAyNyA0NyBDIDI2LjQ0OTIxOSA0NyAyNiA0Ni41NTA3ODEgMjYgNDYgTCAyNiAzOSBDIDI2IDM2LjIzODI4MSAyOC4yMzgyODEgMzQgMzEgMzQgTCAzMyAzNCBDIDM1Ljc2MTcxOSAzNCAzOCAzNi4yMzgyODEgMzggMzkgTCAzOCA0NiBDIDM4IDQ2LjU1MDc4MSAzNy41NTA3ODEgNDcgMzcgNDcgQyAzNi44NTE1NjMgNDcgMzYuNzAzMTI1IDQ3LjAzNTE1NiAzNi41NzAzMTMgNDcuMTAxNTYzIEMgMzYuMjIyNjU2IDQ3LjI2NTYyNSAzNiA0Ny42MTcxODggMzYgNDggTCAzNiA1Ny41IEMgMzYuMDAzOTA2IDU3Ljc2NTYyNSAzNS45Mjk2ODggNTguMDI3MzQ0IDM1Ljc4OTA2MyA1OC4yNSBDIDM1LjUyNzM0NCA1OC43MTQ4NDQgMzUuMDM1MTU2IDU5IDM0LjUgNTkgWiBNIDM4Ljc4MTI1IDU5IEMgMzguMzkwNjI1IDU5IDM4LjAzNTE1NiA1OC43NzM0MzggMzcuODcxMDk0IDU4LjQyMTg3NSBDIDM3Ljk2MDkzOCA1OC4xMjEwOTQgMzguMDAzOTA2IDU3LjgxMjUgMzggNTcuNSBMIDM4IDQ4LjgyODEyNSBDIDM5LjE5OTIxOSA0OC40MDYyNSA0MCA0Ny4yNzM0MzggNDAgNDYgTCA0MCA1Ny43ODEyNSBDIDQwIDU4LjQ1MzEyNSAzOS40NTMxMjUgNTkgMzguNzgxMjUgNTkgWiBNIDQ0LjIxMDkzOCA1OC4xMjEwOTQgQyA0NC4xNDg0MzggNTguNjI1IDQzLjcxODc1IDU5LjAwMzkwNiA0My4yMTA5MzggNTkgQyA0Mi41MzkwNjMgNTguOTk2MDk0IDQyIDU4LjQ0OTIxOSA0MiA1Ny43ODEyNSBMIDQyIDQ1IEwgNDUuNjYwMTU2IDQ1IFogTSA1MS41NzgxMjUgMzcuODI4MTI1IEwgNDkuNjcxODc1IDIzLjc1IEMgNDkuNTk3NjU2IDIzLjIwMzEyNSA0OS4wOTc2NTYgMjIuODIwMzEzIDQ4LjU1MDc4MSAyMi44OTA2MjUgQyA0OC4wMDc4MTMgMjIuOTYwOTM4IDQ3LjYyNSAyMy40NTcwMzEgNDcuNjkxNDA2IDI0IEwgNTAuMjYxNzE5IDQzIEwgNDAgNDMgTCA0MCAzOSBDIDQwIDM1LjEzMjgxMyAzNi44NjcxODggMzIgMzMgMzIgTCAzMSAzMiBDIDI3LjEzMjgxMyAzMiAyNCAzNS4xMzI4MTMgMjQgMzkgTCAyNCA0NiBDIDI0IDQ3LjI3MzQzOCAyNC44MDA3ODEgNDguNDA2MjUgMjYgNDguODI4MTI1IEwgMjYgNTYuNzY5NTMxIEMgMjYuMDIzNDM4IDU3Ljk3NjU2MyAyNS4wNjY0MDYgNTguOTcyNjU2IDIzLjg1OTM3NSA1OSBDIDIyLjc4OTA2MyA1OSAyMS45MDYyNSA1OC4xNjAxNTYgMjEuODU5Mzc1IDU3LjA4OTg0NCBMIDIxIDQwLjE2MDE1NiBDIDIxIDM5LjYwOTM3NSAyMC41NTA3ODEgMzkuMTYwMTU2IDIwIDM5LjE2MDE1NiBDIDE5LjQ0OTIxOSAzOS4xNjAxNTYgMTkgMzkuNjA5Mzc1IDE5IDQwLjE2MDE1NiBMIDE4LjE0MDYyNSA1Ny4xMDE1NjMgQyAxOC4wODk4NDQgNTguMjAzMTI1IDE3LjE1NjI1IDU5LjA1ODU5NCAxNi4wNTA3ODEgNTkuMDExNzE5IEMgMTQuOTQ1MzEzIDU4Ljk2MDkzOCAxNC4wODk4NDQgNTguMDIzNDM4IDE0LjE0MDYyNSA1Ni45MjE4NzUgTCAxNSAzNy4yMTA5MzggTCAxNSAyNC42Mjg5MDYgQyAxNSAyNC4wNzgxMjUgMTQuNTUwNzgxIDIzLjYyODkwNiAxNCAyMy42Mjg5MDYgQyAxMy40NDkyMTkgMjMuNjI4OTA2IDEzIDI0LjA3ODEyNSAxMyAyNC42Mjg5MDYgTCAxMyAzNi42Mjg5MDYgQyAxMyAzNy40NTcwMzEgMTIuMzI4MTI1IDM4LjEyODkwNiAxMS41IDM4LjEyODkwNiBDIDEwLjY3MTg3NSAzOC4xMjg5MDYgMTAgMzcuNDU3MDMxIDEwIDM2LjYyODkwNiBMIDEwIDI2LjQ2MDkzOCBDIDEwIDI0LjM5ODQzOCAxMC42MDkzNzUgMjIuMzg2NzE5IDExLjc1IDIwLjY3MTg3NSBDIDEyLjg2MzI4MSAxOSAxNC43NDIxODggMTcuOTk2MDk0IDE2Ljc1IDE4IEwgMjIuODIwMzEzIDE4IEMgMjUuMDIzNDM4IDE4IDI3LjA1MDc4MSAxOS4yMTA5MzggMjguMTAxNTYzIDIxLjE0ODQzOCBMIDI4LjU1MDc4MSAyMS45ODA0NjkgQyAyNi41MTk1MzEgMjMuMzA0Njg4IDI1LjYyMTA5NCAyNS44MjAzMTMgMjYuMzUxNTYzIDI4LjEyODkwNiBDIDI3LjA4MjAzMSAzMC40NDE0MDYgMjkuMjYxNzE5IDMxLjk4MDQ2OSAzMS42ODM1OTQgMzEuODk4NDM4IEMgMzQuMTA1NDY5IDMxLjgxNjQwNiAzNi4xNzU3ODEgMzAuMTI4OTA2IDM2Ljc1IDI3Ljc3NzM0NCBDIDM3LjMyMDMxMyAyNS40MjE4NzUgMzYuMjUzOTA2IDIyLjk3MjY1NiAzNC4xNDA2MjUgMjEuNzg5MDYzIEMgMzUuMzM5ODQ0IDE5LjQ2NDg0NCAzNy43MzQzNzUgMTguMDAzOTA2IDQwLjM1MTU2MyAxOCBMIDQ0LjQ2ODc1IDE4IEMgNDcuOTQ5MjE5IDE4IDUwLjkwMjM0NCAyMC41NTQ2ODggNTEuMzk4NDM4IDI0IEwgNTMgMzUgQyA1My4xNjQwNjMgMzYuMTQ4NDM4IDUyLjU5NzY1NiAzNy4yNzM0MzggNTEuNTc4MTI1IDM3LjgyODEyNSBaICIvPgo8cGF0aCBzdHlsZT0iIGZpbGw6IzhENkM5RjsiIGQ9Ik0gMjAgMTUgQyAyMy4zMTI1IDE1IDI2IDEyLjMxMjUgMjYgOSBDIDI2IDUuNjg3NSAyMy4zMTI1IDMgMjAgMyBDIDE2LjY4NzUgMyAxNCA1LjY4NzUgMTQgOSBDIDE0IDEyLjMxMjUgMTYuNjg3NSAxNSAyMCAxNSBaIE0gMjAgNSBDIDIyLjIxMDkzOCA1IDI0IDYuNzg5MDYzIDI0IDkgQyAyNCAxMS4yMTA5MzggMjIuMjEwOTM4IDEzIDIwIDEzIEMgMTcuNzg5MDYzIDEzIDE2IDExLjIxMDkzOCAxNiA5IEMgMTYgNi43ODkwNjMgMTcuNzg5MDYzIDUgMjAgNSBaICIvPgo8L2c+Cjwvc3ZnPgo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9" name="Picture 7" descr="C:\Профиль\Desktop\icons8-Семья-6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1124744"/>
            <a:ext cx="825624" cy="825624"/>
          </a:xfrm>
          <a:prstGeom prst="rect">
            <a:avLst/>
          </a:prstGeom>
          <a:noFill/>
        </p:spPr>
      </p:pic>
      <p:pic>
        <p:nvPicPr>
          <p:cNvPr id="19457" name="Picture 1" descr="C:\Профиль\Desktop\иконки\icons8-Повышение-6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1070739"/>
            <a:ext cx="974328" cy="974328"/>
          </a:xfrm>
          <a:prstGeom prst="rect">
            <a:avLst/>
          </a:prstGeom>
          <a:noFill/>
        </p:spPr>
      </p:pic>
      <p:pic>
        <p:nvPicPr>
          <p:cNvPr id="19458" name="Picture 2" descr="C:\Профиль\Desktop\иконки\icons8-Конференция-64 (1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3933056"/>
            <a:ext cx="864096" cy="864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Users\Наталья\Desktop\ПРЕЗЕНТАЦИЯ ИНВЕСТ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9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99865" y="332656"/>
            <a:ext cx="2292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</a:rPr>
              <a:t>Промышленность</a:t>
            </a:r>
            <a:endParaRPr lang="ru-RU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16335" y="980728"/>
            <a:ext cx="2922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Century Gothic" pitchFamily="34" charset="0"/>
              </a:rPr>
              <a:t>ТЕКУЩЕЕ СОСТОЯНИЕ</a:t>
            </a:r>
            <a:endParaRPr lang="ru-RU" sz="20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3808" y="5229200"/>
            <a:ext cx="3256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Century Gothic" pitchFamily="34" charset="0"/>
              </a:rPr>
              <a:t>ПЕРСПЕКТИВЫ РАЗВИТИЯ</a:t>
            </a:r>
            <a:endParaRPr lang="ru-RU" sz="20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676456" y="6577607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entury Gothic" pitchFamily="34" charset="0"/>
              </a:rPr>
              <a:t>6</a:t>
            </a:r>
            <a:endParaRPr lang="ru-RU" sz="1400" dirty="0">
              <a:latin typeface="Century Gothic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0" y="5661248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latin typeface="Century Gothic" pitchFamily="34" charset="0"/>
              </a:rPr>
              <a:t>Применение современных технологий, 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entury Gothic" pitchFamily="34" charset="0"/>
              </a:rPr>
              <a:t>модернизация действующего производства 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entury Gothic" pitchFamily="34" charset="0"/>
              </a:rPr>
              <a:t>позволят в дальнейшем увеличить долю обрабатывающего производства </a:t>
            </a:r>
          </a:p>
          <a:p>
            <a:pPr algn="ctr">
              <a:buFontTx/>
              <a:buChar char="-"/>
            </a:pPr>
            <a:endParaRPr lang="ru-RU" sz="1600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graphicFrame>
        <p:nvGraphicFramePr>
          <p:cNvPr id="44" name="Диаграмма 43"/>
          <p:cNvGraphicFramePr/>
          <p:nvPr/>
        </p:nvGraphicFramePr>
        <p:xfrm>
          <a:off x="2644751" y="1484784"/>
          <a:ext cx="6499249" cy="3244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266" name="Picture 2" descr="C:\Профиль\Desktop\Гуляева Н.А\Общественный Совет (декабрь)\ЛУКОЙЛ ЭПУ Сервис (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356992"/>
            <a:ext cx="2448272" cy="1836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7" name="Picture 3" descr="C:\Профиль\Desktop\Гуляева Н.А\Общественный Совет (декабрь)\ЛУКОЙЛ ЭПУ Сервис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484784"/>
            <a:ext cx="3066318" cy="1595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Users\Наталья\Desktop\ПРЕЗЕНТАЦИЯ ИНВЕСТ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9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48264" y="332656"/>
            <a:ext cx="1797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</a:rPr>
              <a:t>Образование</a:t>
            </a:r>
            <a:endParaRPr lang="ru-RU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16335" y="980728"/>
            <a:ext cx="2922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Century Gothic" pitchFamily="34" charset="0"/>
              </a:rPr>
              <a:t>ТЕКУЩЕЕ СОСТОЯНИЕ</a:t>
            </a:r>
            <a:endParaRPr lang="ru-RU" sz="20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26943" y="1326978"/>
            <a:ext cx="21815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ОБЩЕОБРАЗОВАТЕЛЬНЫХ 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ОРГАНИЗАЦИЙ</a:t>
            </a:r>
            <a:endParaRPr lang="ru-RU" sz="12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4744" y="1196752"/>
            <a:ext cx="4058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70C0"/>
                </a:solidFill>
                <a:latin typeface="Impact" pitchFamily="34" charset="0"/>
              </a:rPr>
              <a:t>7</a:t>
            </a:r>
            <a:endParaRPr lang="ru-RU" sz="44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48272" y="2276872"/>
            <a:ext cx="18215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ОРГАНИЗАЦИЙ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ДОШКОЛЬНОГО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ОБРАЗОВАНИЯ</a:t>
            </a:r>
            <a:endParaRPr lang="ru-RU" sz="12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24744" y="2227511"/>
            <a:ext cx="4058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70C0"/>
                </a:solidFill>
                <a:latin typeface="Impact" pitchFamily="34" charset="0"/>
              </a:rPr>
              <a:t>7</a:t>
            </a:r>
            <a:endParaRPr lang="ru-RU" sz="44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26943" y="3307631"/>
            <a:ext cx="18935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ОГРАНИЗАЦИИ 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ДОПОЛНИТЕЛЬНОГО 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ОБРАЗОВАНИЯ</a:t>
            </a:r>
            <a:endParaRPr lang="ru-RU" sz="12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87378" y="3235623"/>
            <a:ext cx="4683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70C0"/>
                </a:solidFill>
                <a:latin typeface="Impact" pitchFamily="34" charset="0"/>
              </a:rPr>
              <a:t>2</a:t>
            </a:r>
            <a:endParaRPr lang="ru-RU" sz="44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56584" y="1260049"/>
            <a:ext cx="10647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Impact" pitchFamily="34" charset="0"/>
              </a:rPr>
              <a:t>7 263</a:t>
            </a:r>
            <a:endParaRPr lang="ru-RU" sz="32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336704" y="1332057"/>
            <a:ext cx="1979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ЧИСЛЕННОСТЬ</a:t>
            </a:r>
            <a:r>
              <a:rPr lang="ru-RU" sz="1200" dirty="0" smtClean="0">
                <a:solidFill>
                  <a:srgbClr val="00B050"/>
                </a:solidFill>
                <a:latin typeface="Century Gothic" pitchFamily="34" charset="0"/>
              </a:rPr>
              <a:t> 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ОБУЧАЮЩИХСЯ</a:t>
            </a:r>
            <a:endParaRPr lang="ru-RU" sz="12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56584" y="2299519"/>
            <a:ext cx="10438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Impact" pitchFamily="34" charset="0"/>
              </a:rPr>
              <a:t>4 132</a:t>
            </a:r>
            <a:endParaRPr lang="ru-RU" sz="32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72200" y="2362816"/>
            <a:ext cx="2232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ЧИСЛЕННОСТЬ 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ДЕТЕЙ В ОРГАНИЗАЦИЯХ</a:t>
            </a:r>
            <a:endParaRPr lang="ru-RU" sz="12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56584" y="3307631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Impact" pitchFamily="34" charset="0"/>
              </a:rPr>
              <a:t>1 870</a:t>
            </a:r>
            <a:endParaRPr lang="ru-RU" sz="32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4055" y="4330113"/>
            <a:ext cx="47018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НЕГОСУДАРСВЕННЫХ ОБРАЗОВАТЕЛЬНЫХ 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УЧРЕЖДЕНИЯ ДОПОЛНИТЕЛЬНОГО ОБРАЗОВАНИЯ</a:t>
            </a:r>
            <a:endParaRPr lang="ru-RU" sz="12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7504" y="4171727"/>
            <a:ext cx="4683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70C0"/>
                </a:solidFill>
                <a:latin typeface="Impact" pitchFamily="34" charset="0"/>
              </a:rPr>
              <a:t>3</a:t>
            </a:r>
            <a:endParaRPr lang="ru-RU" sz="44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400600" y="4110171"/>
            <a:ext cx="2880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 «ЛЭНГВИЧ ЦЕНТР»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 «ШКОЛА АНГЛИЙСКОГО»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 «РОСТО» УЧЕБНЫЙ СПОРТИВНО – ТЕХНИЧЕСКИЙ ЦЕНТР»</a:t>
            </a:r>
            <a:endParaRPr lang="ru-RU" sz="12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pic>
        <p:nvPicPr>
          <p:cNvPr id="8194" name="Picture 2" descr="Картинки по запросу ШКОЛА КОГАЛЫ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484784"/>
            <a:ext cx="1826443" cy="958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 descr="https://sdelanounas.ru/i/c/2/r/c2RlbGFub3VuYXMucnUvdXBsb2Fkcy80LzkvNDk2MTM4NzQ2NTE0OV9vcmlnLmpwZWc_X19pZD00MjY5Ng==.jpg"/>
          <p:cNvPicPr>
            <a:picLocks noChangeAspect="1" noChangeArrowheads="1"/>
          </p:cNvPicPr>
          <p:nvPr/>
        </p:nvPicPr>
        <p:blipFill>
          <a:blip r:embed="rId4" cstate="print"/>
          <a:srcRect t="21716" b="21280"/>
          <a:stretch>
            <a:fillRect/>
          </a:stretch>
        </p:blipFill>
        <p:spPr bwMode="auto">
          <a:xfrm>
            <a:off x="99096" y="2780928"/>
            <a:ext cx="1813152" cy="936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Стрелка вправо 28"/>
          <p:cNvSpPr/>
          <p:nvPr/>
        </p:nvSpPr>
        <p:spPr>
          <a:xfrm>
            <a:off x="4752528" y="1404065"/>
            <a:ext cx="432048" cy="36004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1" name="Стрелка вправо 30"/>
          <p:cNvSpPr/>
          <p:nvPr/>
        </p:nvSpPr>
        <p:spPr>
          <a:xfrm>
            <a:off x="4752528" y="2420888"/>
            <a:ext cx="432048" cy="36004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>
            <a:off x="4752528" y="3451647"/>
            <a:ext cx="432048" cy="36004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право 33"/>
          <p:cNvSpPr/>
          <p:nvPr/>
        </p:nvSpPr>
        <p:spPr>
          <a:xfrm>
            <a:off x="4752528" y="4365104"/>
            <a:ext cx="432048" cy="36004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8676456" y="6577607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entury Gothic" pitchFamily="34" charset="0"/>
              </a:rPr>
              <a:t>7</a:t>
            </a:r>
            <a:endParaRPr lang="ru-RU" sz="1400" dirty="0">
              <a:latin typeface="Century Gothic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67544" y="5419670"/>
            <a:ext cx="2160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ПРОФЕССИОНАЛЬНЫХ ОБРАЗОВАТЕЛЬНЫХ 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УЧРЕЖДЕНИЯ</a:t>
            </a:r>
            <a:endParaRPr lang="ru-RU" sz="12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8833" y="5347662"/>
            <a:ext cx="4683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70C0"/>
                </a:solidFill>
                <a:latin typeface="Impact" pitchFamily="34" charset="0"/>
              </a:rPr>
              <a:t>3</a:t>
            </a:r>
            <a:endParaRPr lang="ru-RU" sz="44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37" name="Стрелка вправо 36"/>
          <p:cNvSpPr/>
          <p:nvPr/>
        </p:nvSpPr>
        <p:spPr>
          <a:xfrm>
            <a:off x="2339752" y="5613047"/>
            <a:ext cx="432048" cy="36004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843808" y="5180999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 БУ «Когалымский политехнический колледж»</a:t>
            </a:r>
          </a:p>
          <a:p>
            <a:endParaRPr lang="ru-RU" sz="12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 Когалымский филиал «Уральский колледж  строительства, архитектуры и предпринимательства»</a:t>
            </a:r>
          </a:p>
          <a:p>
            <a:endParaRPr lang="ru-RU" sz="12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 филиал БУ «</a:t>
            </a:r>
            <a:r>
              <a:rPr lang="ru-RU" sz="1200" dirty="0" err="1" smtClean="0">
                <a:solidFill>
                  <a:schemeClr val="tx2"/>
                </a:solidFill>
                <a:latin typeface="Century Gothic" pitchFamily="34" charset="0"/>
              </a:rPr>
              <a:t>Сургутского</a:t>
            </a:r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 медицинского колледжа»</a:t>
            </a:r>
            <a:endParaRPr lang="ru-RU" sz="12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843808" y="5180999"/>
            <a:ext cx="72008" cy="11521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372200" y="3356992"/>
            <a:ext cx="2232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ЧИСЛЕННОСТЬ 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ДЕТЕЙ В ОРГАНИЗАЦИЯХ</a:t>
            </a:r>
            <a:endParaRPr lang="ru-RU" sz="12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195736" y="1956901"/>
            <a:ext cx="6480720" cy="319971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2987824" y="1988840"/>
            <a:ext cx="568863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i="1" dirty="0" smtClean="0">
                <a:solidFill>
                  <a:schemeClr val="bg1"/>
                </a:solidFill>
                <a:latin typeface="Century Gothic" pitchFamily="34" charset="0"/>
              </a:rPr>
              <a:t>УРОВЕНЬ ОБЕСПЕЧЕННОСТИ В ДНЕВНЫХ ОБЩЕОБРАЗОВАТЕЛЬНЫХ ОРГАНИЗАЦИЯХ </a:t>
            </a:r>
            <a:endParaRPr lang="ru-RU" sz="1050" b="1" i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39752" y="1916832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Impact" pitchFamily="34" charset="0"/>
              </a:rPr>
              <a:t>82,5</a:t>
            </a:r>
            <a:r>
              <a:rPr lang="ru-RU" sz="1400" dirty="0" smtClean="0">
                <a:solidFill>
                  <a:schemeClr val="bg1"/>
                </a:solidFill>
                <a:latin typeface="Impact" pitchFamily="34" charset="0"/>
              </a:rPr>
              <a:t>%</a:t>
            </a:r>
            <a:endParaRPr lang="ru-RU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195736" y="2955721"/>
            <a:ext cx="6480720" cy="319971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203848" y="2987660"/>
            <a:ext cx="489654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i="1" dirty="0" smtClean="0">
                <a:solidFill>
                  <a:schemeClr val="bg1"/>
                </a:solidFill>
                <a:latin typeface="Century Gothic" pitchFamily="34" charset="0"/>
              </a:rPr>
              <a:t>УРОВЕНЬ ОБЕСПЕЧЕННОСТИ В ДОШКОЛЬНЫХ ОРГАНИЗАЦИЯХ </a:t>
            </a:r>
            <a:endParaRPr lang="ru-RU" sz="1050" b="1" i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32864" y="2915652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Impact" pitchFamily="34" charset="0"/>
              </a:rPr>
              <a:t>83</a:t>
            </a:r>
            <a:r>
              <a:rPr lang="ru-RU" sz="1400" dirty="0" smtClean="0">
                <a:solidFill>
                  <a:schemeClr val="bg1"/>
                </a:solidFill>
                <a:latin typeface="Impact" pitchFamily="34" charset="0"/>
              </a:rPr>
              <a:t>%</a:t>
            </a:r>
            <a:endParaRPr lang="ru-RU" sz="20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Users\Наталья\Desktop\ПРЕЗЕНТАЦИЯ ИНВЕСТ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9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3" name="Picture 1" descr="N:\Общая\УПРАВЛЕНИЕ ЭКОНОМИКИ\Гуляева Н.А (Степаненко)\школы-сады\космос.jpg"/>
          <p:cNvPicPr>
            <a:picLocks noChangeAspect="1" noChangeArrowheads="1"/>
          </p:cNvPicPr>
          <p:nvPr/>
        </p:nvPicPr>
        <p:blipFill>
          <a:blip r:embed="rId3" cstate="print"/>
          <a:srcRect t="9977"/>
          <a:stretch>
            <a:fillRect/>
          </a:stretch>
        </p:blipFill>
        <p:spPr bwMode="auto">
          <a:xfrm>
            <a:off x="3180068" y="1052736"/>
            <a:ext cx="5352372" cy="568863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868144" y="404664"/>
            <a:ext cx="2826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</a:rPr>
              <a:t>Объекты образования</a:t>
            </a:r>
            <a:endParaRPr lang="ru-RU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1826240"/>
            <a:ext cx="28055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Century Gothic" pitchFamily="34" charset="0"/>
              </a:rPr>
              <a:t>Детский сад район Молодежный</a:t>
            </a:r>
            <a:endParaRPr lang="ru-RU" sz="12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676456" y="6577607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entury Gothic" pitchFamily="34" charset="0"/>
              </a:rPr>
              <a:t>8</a:t>
            </a:r>
            <a:endParaRPr lang="ru-RU" sz="1400" dirty="0">
              <a:latin typeface="Century Gothic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1520" y="2420888"/>
            <a:ext cx="26548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Century Gothic" pitchFamily="34" charset="0"/>
              </a:rPr>
              <a:t>Детский сад район Пионерный</a:t>
            </a:r>
            <a:endParaRPr lang="ru-RU" sz="12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23528" y="4058488"/>
            <a:ext cx="23134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Century Gothic" pitchFamily="34" charset="0"/>
              </a:rPr>
              <a:t>Школа район Молодежный</a:t>
            </a:r>
            <a:endParaRPr lang="ru-RU" sz="12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95536" y="4911551"/>
            <a:ext cx="2162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Century Gothic" pitchFamily="34" charset="0"/>
              </a:rPr>
              <a:t>Школа район Пионерный</a:t>
            </a:r>
            <a:endParaRPr lang="ru-RU" sz="12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331640" y="1383159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66"/>
                </a:solidFill>
                <a:latin typeface="Arial Black" pitchFamily="34" charset="0"/>
              </a:rPr>
              <a:t>1</a:t>
            </a:r>
            <a:endParaRPr lang="ru-RU" sz="2400" dirty="0">
              <a:solidFill>
                <a:srgbClr val="FF0066"/>
              </a:solidFill>
              <a:latin typeface="Arial Black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331640" y="2060848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66"/>
                </a:solidFill>
                <a:latin typeface="Arial Black" pitchFamily="34" charset="0"/>
              </a:rPr>
              <a:t>2</a:t>
            </a:r>
            <a:endParaRPr lang="ru-RU" sz="2400" dirty="0">
              <a:solidFill>
                <a:srgbClr val="FF0066"/>
              </a:solidFill>
              <a:latin typeface="Arial Black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73838" y="3573016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66"/>
                </a:solidFill>
                <a:latin typeface="Arial Black" pitchFamily="34" charset="0"/>
              </a:rPr>
              <a:t>4</a:t>
            </a:r>
            <a:endParaRPr lang="ru-RU" sz="2400" dirty="0">
              <a:solidFill>
                <a:srgbClr val="FF0066"/>
              </a:solidFill>
              <a:latin typeface="Arial Black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373838" y="4479503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66"/>
                </a:solidFill>
                <a:latin typeface="Arial Black" pitchFamily="34" charset="0"/>
              </a:rPr>
              <a:t>5</a:t>
            </a:r>
            <a:endParaRPr lang="ru-RU" sz="2400" dirty="0">
              <a:solidFill>
                <a:srgbClr val="FF0066"/>
              </a:solidFill>
              <a:latin typeface="Arial Black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948264" y="1455167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1</a:t>
            </a: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236296" y="5415607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2</a:t>
            </a: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494518" y="1700808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4</a:t>
            </a: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740352" y="5733256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5</a:t>
            </a: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707904" y="162880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3</a:t>
            </a: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283968" y="328498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6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95536" y="3140968"/>
            <a:ext cx="23455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Century Gothic" pitchFamily="34" charset="0"/>
              </a:rPr>
              <a:t>Детский сад 8 микрорайон</a:t>
            </a:r>
            <a:endParaRPr lang="ru-RU" sz="12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31640" y="2719953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66"/>
                </a:solidFill>
                <a:latin typeface="Arial Black" pitchFamily="34" charset="0"/>
              </a:rPr>
              <a:t>3</a:t>
            </a:r>
            <a:endParaRPr lang="ru-RU" sz="2400" dirty="0">
              <a:solidFill>
                <a:srgbClr val="FF0066"/>
              </a:solidFill>
              <a:latin typeface="Arial Black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95536" y="5672281"/>
            <a:ext cx="23679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Century Gothic" pitchFamily="34" charset="0"/>
              </a:rPr>
              <a:t>Школа по улице Сибирской</a:t>
            </a:r>
            <a:endParaRPr lang="ru-RU" sz="12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373838" y="5271591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66"/>
                </a:solidFill>
                <a:latin typeface="Arial Black" pitchFamily="34" charset="0"/>
              </a:rPr>
              <a:t>6</a:t>
            </a:r>
            <a:endParaRPr lang="ru-RU" sz="2400" dirty="0">
              <a:solidFill>
                <a:srgbClr val="FF0066"/>
              </a:solidFill>
              <a:latin typeface="Arial Black" pitchFamily="34" charset="0"/>
            </a:endParaRPr>
          </a:p>
        </p:txBody>
      </p:sp>
      <p:pic>
        <p:nvPicPr>
          <p:cNvPr id="13315" name="Picture 3" descr="Картинки по запросу местоположение знач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1412776"/>
            <a:ext cx="643136" cy="643137"/>
          </a:xfrm>
          <a:prstGeom prst="rect">
            <a:avLst/>
          </a:prstGeom>
          <a:noFill/>
        </p:spPr>
      </p:pic>
      <p:pic>
        <p:nvPicPr>
          <p:cNvPr id="36" name="Picture 3" descr="Картинки по запросу местоположение знач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1124744"/>
            <a:ext cx="643136" cy="643137"/>
          </a:xfrm>
          <a:prstGeom prst="rect">
            <a:avLst/>
          </a:prstGeom>
          <a:noFill/>
        </p:spPr>
      </p:pic>
      <p:pic>
        <p:nvPicPr>
          <p:cNvPr id="37" name="Picture 3" descr="Картинки по запросу местоположение знач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1412776"/>
            <a:ext cx="643136" cy="643137"/>
          </a:xfrm>
          <a:prstGeom prst="rect">
            <a:avLst/>
          </a:prstGeom>
          <a:noFill/>
        </p:spPr>
      </p:pic>
      <p:pic>
        <p:nvPicPr>
          <p:cNvPr id="38" name="Picture 3" descr="Картинки по запросу местоположение знач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068960"/>
            <a:ext cx="643136" cy="643137"/>
          </a:xfrm>
          <a:prstGeom prst="rect">
            <a:avLst/>
          </a:prstGeom>
          <a:noFill/>
        </p:spPr>
      </p:pic>
      <p:pic>
        <p:nvPicPr>
          <p:cNvPr id="40" name="Picture 3" descr="Картинки по запросу местоположение знач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4941168"/>
            <a:ext cx="643136" cy="643137"/>
          </a:xfrm>
          <a:prstGeom prst="rect">
            <a:avLst/>
          </a:prstGeom>
          <a:noFill/>
        </p:spPr>
      </p:pic>
      <p:pic>
        <p:nvPicPr>
          <p:cNvPr id="39" name="Picture 3" descr="Картинки по запросу местоположение знач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5229200"/>
            <a:ext cx="643136" cy="6431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Users\Наталья\Desktop\ПРЕЗЕНТАЦИЯ ИНВЕСТ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9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92080" y="404664"/>
            <a:ext cx="3796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</a:rPr>
              <a:t>Дополнительное  образование</a:t>
            </a:r>
            <a:endParaRPr lang="ru-RU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676456" y="6577607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Century Gothic" pitchFamily="34" charset="0"/>
              </a:rPr>
              <a:t>9</a:t>
            </a:r>
            <a:endParaRPr lang="ru-RU" sz="1400" dirty="0">
              <a:latin typeface="Century Gothic" pitchFamily="34" charset="0"/>
            </a:endParaRPr>
          </a:p>
        </p:txBody>
      </p:sp>
      <p:pic>
        <p:nvPicPr>
          <p:cNvPr id="1026" name="Picture 2" descr="Картинки по запросу дом детского творчества когалы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024" y="2885280"/>
            <a:ext cx="4267200" cy="2847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0520" y="2885280"/>
            <a:ext cx="4286250" cy="1962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32" name="TextBox 31"/>
          <p:cNvSpPr txBox="1"/>
          <p:nvPr/>
        </p:nvSpPr>
        <p:spPr>
          <a:xfrm>
            <a:off x="5112568" y="5220489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Impact" pitchFamily="34" charset="0"/>
              </a:rPr>
              <a:t>1 870</a:t>
            </a:r>
            <a:endParaRPr lang="ru-RU" sz="32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228184" y="5269850"/>
            <a:ext cx="2232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ЧИСЛЕННОСТЬ 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entury Gothic" pitchFamily="34" charset="0"/>
              </a:rPr>
              <a:t>ДЕТЕЙ В ОРГАНИЗАЦИЯХ</a:t>
            </a:r>
            <a:endParaRPr lang="ru-RU" sz="12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547664" y="1412777"/>
            <a:ext cx="6480720" cy="50405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555776" y="1547500"/>
            <a:ext cx="48965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i="1" dirty="0" smtClean="0">
                <a:solidFill>
                  <a:schemeClr val="bg1"/>
                </a:solidFill>
                <a:latin typeface="Century Gothic" pitchFamily="34" charset="0"/>
              </a:rPr>
              <a:t>УРОВЕНЬ ОБЕСПЕЧЕННОСТИ В ДОПОЛНИТЕЛЬНЫХ ОРГАНИЗАЦИЯХ </a:t>
            </a:r>
            <a:endParaRPr lang="ru-RU" sz="1100" b="1" i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784792" y="1412776"/>
            <a:ext cx="6278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Impact" pitchFamily="34" charset="0"/>
              </a:rPr>
              <a:t>67</a:t>
            </a:r>
            <a:r>
              <a:rPr lang="ru-RU" dirty="0" smtClean="0">
                <a:solidFill>
                  <a:schemeClr val="bg1"/>
                </a:solidFill>
                <a:latin typeface="Impact" pitchFamily="34" charset="0"/>
              </a:rPr>
              <a:t>%</a:t>
            </a:r>
            <a:endParaRPr lang="ru-RU" sz="2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67544" y="2381224"/>
            <a:ext cx="38884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Century Gothic" pitchFamily="34" charset="0"/>
              </a:rPr>
              <a:t>МАОУ ДО «ДОМ ДЕТСКОГО ТВОРЧЕСТВА»</a:t>
            </a:r>
            <a:endParaRPr lang="ru-RU" sz="14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932040" y="2381224"/>
            <a:ext cx="39959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Century Gothic" pitchFamily="34" charset="0"/>
              </a:rPr>
              <a:t>МАОУ ДО  «ДЕТСКАЯ ШКОЛА ИСКУССТВ»</a:t>
            </a:r>
            <a:endParaRPr lang="ru-RU" sz="1400" b="1" dirty="0">
              <a:solidFill>
                <a:srgbClr val="0070C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1740</TotalTime>
  <Words>1067</Words>
  <Application>Microsoft Office PowerPoint</Application>
  <PresentationFormat>Экран (4:3)</PresentationFormat>
  <Paragraphs>421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Гуляева Наталья Алексеевна</cp:lastModifiedBy>
  <cp:revision>204</cp:revision>
  <cp:lastPrinted>2017-11-16T11:50:59Z</cp:lastPrinted>
  <dcterms:created xsi:type="dcterms:W3CDTF">2017-05-24T12:09:22Z</dcterms:created>
  <dcterms:modified xsi:type="dcterms:W3CDTF">2017-11-28T06:27:06Z</dcterms:modified>
</cp:coreProperties>
</file>