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95" r:id="rId2"/>
    <p:sldId id="296" r:id="rId3"/>
    <p:sldId id="287" r:id="rId4"/>
    <p:sldId id="288" r:id="rId5"/>
    <p:sldId id="274" r:id="rId6"/>
    <p:sldId id="297" r:id="rId7"/>
    <p:sldId id="298" r:id="rId8"/>
    <p:sldId id="299" r:id="rId9"/>
    <p:sldId id="300" r:id="rId10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6" y="1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01094-7D12-424C-AFAF-8EC6C7EC55C7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477E1-0DD5-4A1B-92AA-B6281CC78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38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vetrf.ru/wiki/%D0%9F%D0%BE%D0%B4%D1%81%D0%B8%D1%81%D1%82%D0%B5%D0%BC%D0%B0_%D0%A5%D0%BE%D0%B7%D1%8F%D0%B9%D1%81%D1%82%D0%B2%D1%83%D1%8E%D1%89%D0%B5%D0%B3%D0%BE_%D1%81%D1%83%D0%B1%D1%8A%D0%B5%D0%BA%D1%82%D0%B0_(%D0%9C%D0%B5%D1%80%D0%BA%D1%83%D1%80%D0%B8%D0%B9.%D0%A5%D0%A1)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mercury.vetrf.ru/h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vetrf.ru/wiki/%D0%92%D0%B5%D0%B4%D0%B5%D0%BD%D0%B8%D0%B5_%D1%81%D0%BF%D1%80%D0%B0%D0%B2%D0%BE%D1%87%D0%BD%D0%B8%D0%BA%D0%B0_%D0%BD%D0%BE%D0%BC%D0%B5%D0%BD%D0%BA%D0%BB%D0%B0%D1%82%D1%83%D1%80%D1%8B_%D0%BF%D1%80%D0%B5%D0%B4%D0%BF%D1%80%D0%B8%D1%8F%D1%82%D0%B8%D1%8F_%D0%B2_%D0%9C%D0%B5%D1%80%D0%BA%D1%83%D1%80%D0%B8%D0%B9.%D0%A5%D0%A1#.D0.A0.D0.B5.D0.B4.D0.B0.D0.BA.D1.82.D0.B8.D1.80.D0.BE.D0.B2.D0.B0.D0.BD.D0.B8.D0.B5_.D0.BD.D0.BE.D0.BC.D0.B5.D0.BD.D0.BA.D0.BB.D0.B0.D1.82.D1.83.D1.80.D1.8B" TargetMode="External"/><Relationship Id="rId2" Type="http://schemas.openxmlformats.org/officeDocument/2006/relationships/hyperlink" Target="http://help.vetrf.ru/wiki/%D0%92%D0%B5%D0%B4%D0%B5%D0%BD%D0%B8%D0%B5_%D1%81%D0%BF%D1%80%D0%B0%D0%B2%D0%BE%D1%87%D0%BD%D0%B8%D0%BA%D0%B0_%D0%BD%D0%BE%D0%BC%D0%B5%D0%BD%D0%BA%D0%BB%D0%B0%D1%82%D1%83%D1%80%D1%8B_%D0%BF%D1%80%D0%B5%D0%B4%D0%BF%D1%80%D0%B8%D1%8F%D1%82%D0%B8%D1%8F_%D0%B2_%D0%9C%D0%B5%D1%80%D0%BA%D1%83%D1%80%D0%B8%D0%B9.%D0%A5%D0%A1#.D0.94.D0.BE.D0.B1.D0.B0.D0.B2.D0.BB.D0.B5.D0.BD.D0.B8.D0.B5_.D0.BD.D0.BE.D0.BC.D0.B5.D0.BD.D0.BA.D0.BB.D0.B0.D1.82.D1.83.D1.80.D1.8B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hyperlink" Target="http://help.vetrf.ru/wiki/%D0%92%D0%B5%D0%B4%D0%B5%D0%BD%D0%B8%D0%B5_%D1%81%D0%BF%D1%80%D0%B0%D0%B2%D0%BE%D1%87%D0%BD%D0%B8%D0%BA%D0%B0_%D0%BD%D0%BE%D0%BC%D0%B5%D0%BD%D0%BA%D0%BB%D0%B0%D1%82%D1%83%D1%80%D1%8B_%D0%BF%D1%80%D0%B5%D0%B4%D0%BF%D1%80%D0%B8%D1%8F%D1%82%D0%B8%D1%8F_%D0%B2_%D0%9C%D0%B5%D1%80%D0%BA%D1%83%D1%80%D0%B8%D0%B9.%D0%A5%D0%A1#.D0.92.D1.8B.D0.B3.D1.80.D1.83.D0.B7.D0.BA.D0.B0_.D1.81.D0.BF.D0.B8.D1.81.D0.BA.D0.B0_.D0.BD.D0.B0.D0.B8.D0.BC.D0.B5.D0.BD.D0.BE.D0.B2.D0.B0.D0.BD.D0.B8.D0.B9_.D0.BF.D1.80.D0.BE.D0.B4.D1.83.D0.BA.D1.86.D0.B8.D0.B8" TargetMode="External"/><Relationship Id="rId4" Type="http://schemas.openxmlformats.org/officeDocument/2006/relationships/hyperlink" Target="http://help.vetrf.ru/wiki/%D0%92%D0%B5%D0%B4%D0%B5%D0%BD%D0%B8%D0%B5_%D1%81%D0%BF%D1%80%D0%B0%D0%B2%D0%BE%D1%87%D0%BD%D0%B8%D0%BA%D0%B0_%D0%BD%D0%BE%D0%BC%D0%B5%D0%BD%D0%BA%D0%BB%D0%B0%D1%82%D1%83%D1%80%D1%8B_%D0%BF%D1%80%D0%B5%D0%B4%D0%BF%D1%80%D0%B8%D1%8F%D1%82%D0%B8%D1%8F_%D0%B2_%D0%9C%D0%B5%D1%80%D0%BA%D1%83%D1%80%D0%B8%D0%B9.%D0%A5%D0%A1#.D0.A3.D0.B4.D0.B0.D0.BB.D0.B5.D0.BD.D0.B8.D0.B5_.D0.BD.D0.BE.D0.BC.D0.B5.D0.BD.D0.BA.D0.BB.D0.B0.D1.82.D1.83.D1.80.D1.8B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9184" cy="10942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91580" y="424005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Ведение справочника номенклатуры предприятия в Меркурий.ХС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4161" y="1412776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Операция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«Ведение справочника номенклатуры предприятия»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предназначена для добавления, редактирования и удаления четвертого уровня справочника, т.е. наименований продукции, производимой предприятием и/или хранимой на предприятии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35596" y="3212976"/>
            <a:ext cx="74888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Для выполнения операции необходимо соблюдение следующих условий: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пользователь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должен иметь доступ к подсистеме 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3" tooltip="Подсистема Хозяйствующего субъекта (Меркурий.ХС)"/>
              </a:rPr>
              <a:t>«Меркурий.ХС»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пользователь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должен иметь доступ хотя бы к одному обслуживаемому предприятию.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реализации функции средствами подсистемы необходимо выполнить следующие действия: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выполнить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вход в подсистему 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4"/>
              </a:rPr>
              <a:t>«Меркурий.ХС»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ыбрать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списка обслуживаемое предприятие, на котором осуществляется деятельность.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Открыть раздел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«Справочники»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подраздел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«Наименования продукции»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83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31840" y="260648"/>
            <a:ext cx="4176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Основные действия 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836712"/>
            <a:ext cx="79208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осуществления в подсистеме «Меркурий.ХС» операции по ведению справочника номенклатуры предприятия могут быть выполнены следующие действия: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- Добавление номенклатуры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- Редактирование номенклатуры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/>
              </a:rPr>
              <a:t>- Удаление номенклатуры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5"/>
              </a:rPr>
              <a:t>- Выгрузка 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5"/>
              </a:rPr>
              <a:t>списка наименований продукции предприятия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текстовый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файл 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5840" y="3501008"/>
            <a:ext cx="790262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Добавление номенклатуры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осуществления в подсистеме «Меркурий.ХС» действия по добавлению номенклатуры на странице просмотра списка наименований продукции должны быть выполнены следующие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шаги: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29184" cy="109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15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ribanovVB\Desktop\РК, КК\январь 2019\Разъяснение\стр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99" y="3573016"/>
            <a:ext cx="8426177" cy="287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GribanovVB\Desktop\РК, КК\январь 2019\Разъяснение\стр.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461432" cy="271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29184" cy="109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53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ribanovVB\Desktop\РК, КК\январь 2019\Разъяснение\стр.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8493348" cy="171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9184" cy="109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33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http://vetpk.ru/files/documents/23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GribanovVB\Desktop\РК, КК\январь 2019\Разъяснение\стр.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6531" cy="630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3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Подробное разъяснение по ведению справочника номенклатуры предприятия в Меркурий.ХС размещено на </a:t>
            </a: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help.vetrf.ru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GribanovVB\Desktop\РК, КК\январь 2019\Разъяснение\стр.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73" y="1556792"/>
            <a:ext cx="8352928" cy="521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9184" cy="109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15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GribanovVB\Desktop\РК, КК\январь 2019\Разъяснение\стр.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92" y="1094232"/>
            <a:ext cx="8533913" cy="466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9184" cy="109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86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GribanovVB\Desktop\РК, КК\январь 2019\Разъяснение\стр.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396882" cy="576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9184" cy="109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83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GribanovVB\Desktop\РК, КК\январь 2019\Разъяснение\стр.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23" y="764704"/>
            <a:ext cx="8424936" cy="493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9184" cy="109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59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4476</TotalTime>
  <Words>187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kuznetsov-an-120808</dc:creator>
  <cp:lastModifiedBy>user</cp:lastModifiedBy>
  <cp:revision>122</cp:revision>
  <cp:lastPrinted>2018-02-14T12:53:20Z</cp:lastPrinted>
  <dcterms:modified xsi:type="dcterms:W3CDTF">2019-02-13T09:19:51Z</dcterms:modified>
</cp:coreProperties>
</file>